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31"/>
  </p:notesMasterIdLst>
  <p:sldIdLst>
    <p:sldId id="256" r:id="rId3"/>
    <p:sldId id="258" r:id="rId4"/>
    <p:sldId id="257" r:id="rId5"/>
    <p:sldId id="311" r:id="rId6"/>
    <p:sldId id="261" r:id="rId7"/>
    <p:sldId id="262" r:id="rId8"/>
    <p:sldId id="278" r:id="rId9"/>
    <p:sldId id="279" r:id="rId10"/>
    <p:sldId id="314" r:id="rId11"/>
    <p:sldId id="316" r:id="rId12"/>
    <p:sldId id="267" r:id="rId13"/>
    <p:sldId id="282" r:id="rId14"/>
    <p:sldId id="265" r:id="rId15"/>
    <p:sldId id="315" r:id="rId16"/>
    <p:sldId id="277" r:id="rId17"/>
    <p:sldId id="317" r:id="rId18"/>
    <p:sldId id="283" r:id="rId19"/>
    <p:sldId id="284" r:id="rId20"/>
    <p:sldId id="287" r:id="rId21"/>
    <p:sldId id="298" r:id="rId22"/>
    <p:sldId id="300" r:id="rId23"/>
    <p:sldId id="318" r:id="rId24"/>
    <p:sldId id="290" r:id="rId25"/>
    <p:sldId id="291" r:id="rId26"/>
    <p:sldId id="293" r:id="rId27"/>
    <p:sldId id="294" r:id="rId28"/>
    <p:sldId id="313" r:id="rId29"/>
    <p:sldId id="319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ECF7"/>
    <a:srgbClr val="42CAF6"/>
    <a:srgbClr val="7054E7"/>
    <a:srgbClr val="5699FF"/>
    <a:srgbClr val="D4208C"/>
    <a:srgbClr val="057F85"/>
    <a:srgbClr val="07B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" y="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CB6D2-D9C6-4C41-9650-D289A6A8EF7D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CA298-A6BE-48F3-9763-C1DC08BC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51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47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365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98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333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13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9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334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025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562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64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6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947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15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58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59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50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200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413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934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018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652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54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95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290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9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52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203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CA298-A6BE-48F3-9763-C1DC08BC71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424DA-B63E-4D6C-A056-36EAD91F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9F81BD-8587-48E9-AD9F-F123A4159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0CB53-5C9B-49B6-B08F-CF9BDE575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B37823-4B76-404C-9FDE-2C92EAC9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3CE4EF-1A45-4AB3-A8EE-EE7A0694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75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31C81-997B-42A9-B0CF-9515B73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77B9BE-6554-426B-B537-3C4D9CD55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007946-D938-494A-AB80-F971BE44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8E16C-9765-477C-A98D-5AB27D41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C756E6-3DA3-4B89-84A5-DD599D46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2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41D646-8D64-414D-8AC0-B0C1DCB0B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E0AD3B-9865-4D43-BAA6-D1CE9EBED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FBD6A9-D9DF-460B-A3E4-79229D45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540E9-285D-48A4-8A89-574B4D6E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1CEBF8-A143-4B97-BD93-74EB8B40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76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42474D-A3C4-4058-A4FB-BDEFA31B18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5400" y="3409950"/>
            <a:ext cx="3200400" cy="2247900"/>
          </a:xfrm>
          <a:custGeom>
            <a:avLst/>
            <a:gdLst>
              <a:gd name="connsiteX0" fmla="*/ 0 w 3200400"/>
              <a:gd name="connsiteY0" fmla="*/ 0 h 2247900"/>
              <a:gd name="connsiteX1" fmla="*/ 3200400 w 3200400"/>
              <a:gd name="connsiteY1" fmla="*/ 0 h 2247900"/>
              <a:gd name="connsiteX2" fmla="*/ 3200400 w 3200400"/>
              <a:gd name="connsiteY2" fmla="*/ 2247900 h 2247900"/>
              <a:gd name="connsiteX3" fmla="*/ 0 w 3200400"/>
              <a:gd name="connsiteY3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2247900">
                <a:moveTo>
                  <a:pt x="0" y="0"/>
                </a:moveTo>
                <a:lnTo>
                  <a:pt x="3200400" y="0"/>
                </a:lnTo>
                <a:lnTo>
                  <a:pt x="3200400" y="2247900"/>
                </a:lnTo>
                <a:lnTo>
                  <a:pt x="0" y="22479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effectLst>
            <a:outerShdw blurRad="520700" dist="444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4E75F6E-B9D9-4A95-A0B1-9F1E2F9500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95800" y="3409950"/>
            <a:ext cx="3200400" cy="2247900"/>
          </a:xfrm>
          <a:custGeom>
            <a:avLst/>
            <a:gdLst>
              <a:gd name="connsiteX0" fmla="*/ 0 w 3200400"/>
              <a:gd name="connsiteY0" fmla="*/ 0 h 2247900"/>
              <a:gd name="connsiteX1" fmla="*/ 3200400 w 3200400"/>
              <a:gd name="connsiteY1" fmla="*/ 0 h 2247900"/>
              <a:gd name="connsiteX2" fmla="*/ 3200400 w 3200400"/>
              <a:gd name="connsiteY2" fmla="*/ 2247900 h 2247900"/>
              <a:gd name="connsiteX3" fmla="*/ 0 w 3200400"/>
              <a:gd name="connsiteY3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2247900">
                <a:moveTo>
                  <a:pt x="0" y="0"/>
                </a:moveTo>
                <a:lnTo>
                  <a:pt x="3200400" y="0"/>
                </a:lnTo>
                <a:lnTo>
                  <a:pt x="3200400" y="2247900"/>
                </a:lnTo>
                <a:lnTo>
                  <a:pt x="0" y="22479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effectLst>
            <a:outerShdw blurRad="520700" dist="444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00412C-C527-4A6E-AB3F-87CAB30F5B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96200" y="3409950"/>
            <a:ext cx="3200400" cy="2247900"/>
          </a:xfrm>
          <a:custGeom>
            <a:avLst/>
            <a:gdLst>
              <a:gd name="connsiteX0" fmla="*/ 0 w 3200400"/>
              <a:gd name="connsiteY0" fmla="*/ 0 h 2247900"/>
              <a:gd name="connsiteX1" fmla="*/ 3200400 w 3200400"/>
              <a:gd name="connsiteY1" fmla="*/ 0 h 2247900"/>
              <a:gd name="connsiteX2" fmla="*/ 3200400 w 3200400"/>
              <a:gd name="connsiteY2" fmla="*/ 2247900 h 2247900"/>
              <a:gd name="connsiteX3" fmla="*/ 0 w 3200400"/>
              <a:gd name="connsiteY3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2247900">
                <a:moveTo>
                  <a:pt x="0" y="0"/>
                </a:moveTo>
                <a:lnTo>
                  <a:pt x="3200400" y="0"/>
                </a:lnTo>
                <a:lnTo>
                  <a:pt x="3200400" y="2247900"/>
                </a:lnTo>
                <a:lnTo>
                  <a:pt x="0" y="22479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effectLst>
            <a:outerShdw blurRad="520700" dist="444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B4B2EB-BE86-4B00-85E6-DB3E84B35F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827" y="1952089"/>
            <a:ext cx="2201110" cy="2953822"/>
          </a:xfrm>
          <a:custGeom>
            <a:avLst/>
            <a:gdLst>
              <a:gd name="connsiteX0" fmla="*/ 0 w 2201110"/>
              <a:gd name="connsiteY0" fmla="*/ 0 h 2953822"/>
              <a:gd name="connsiteX1" fmla="*/ 2201110 w 2201110"/>
              <a:gd name="connsiteY1" fmla="*/ 0 h 2953822"/>
              <a:gd name="connsiteX2" fmla="*/ 2201110 w 2201110"/>
              <a:gd name="connsiteY2" fmla="*/ 2953822 h 2953822"/>
              <a:gd name="connsiteX3" fmla="*/ 0 w 2201110"/>
              <a:gd name="connsiteY3" fmla="*/ 2953822 h 295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110" h="2953822">
                <a:moveTo>
                  <a:pt x="0" y="0"/>
                </a:moveTo>
                <a:lnTo>
                  <a:pt x="2201110" y="0"/>
                </a:lnTo>
                <a:lnTo>
                  <a:pt x="2201110" y="2953822"/>
                </a:lnTo>
                <a:lnTo>
                  <a:pt x="0" y="29538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381000" dist="7747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2BFDCC-05B8-4725-8653-E395861401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56063" y="1952089"/>
            <a:ext cx="2201110" cy="2953822"/>
          </a:xfrm>
          <a:custGeom>
            <a:avLst/>
            <a:gdLst>
              <a:gd name="connsiteX0" fmla="*/ 0 w 2201110"/>
              <a:gd name="connsiteY0" fmla="*/ 0 h 2953822"/>
              <a:gd name="connsiteX1" fmla="*/ 2201110 w 2201110"/>
              <a:gd name="connsiteY1" fmla="*/ 0 h 2953822"/>
              <a:gd name="connsiteX2" fmla="*/ 2201110 w 2201110"/>
              <a:gd name="connsiteY2" fmla="*/ 2953822 h 2953822"/>
              <a:gd name="connsiteX3" fmla="*/ 0 w 2201110"/>
              <a:gd name="connsiteY3" fmla="*/ 2953822 h 295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110" h="2953822">
                <a:moveTo>
                  <a:pt x="0" y="0"/>
                </a:moveTo>
                <a:lnTo>
                  <a:pt x="2201110" y="0"/>
                </a:lnTo>
                <a:lnTo>
                  <a:pt x="2201110" y="2953822"/>
                </a:lnTo>
                <a:lnTo>
                  <a:pt x="0" y="29538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381000" dist="7747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4F64FA-6531-4682-87C5-E5B523127A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35937" y="1655567"/>
            <a:ext cx="2643032" cy="3546867"/>
          </a:xfrm>
          <a:custGeom>
            <a:avLst/>
            <a:gdLst>
              <a:gd name="connsiteX0" fmla="*/ 0 w 2643032"/>
              <a:gd name="connsiteY0" fmla="*/ 0 h 3546867"/>
              <a:gd name="connsiteX1" fmla="*/ 2643032 w 2643032"/>
              <a:gd name="connsiteY1" fmla="*/ 0 h 3546867"/>
              <a:gd name="connsiteX2" fmla="*/ 2643032 w 2643032"/>
              <a:gd name="connsiteY2" fmla="*/ 3546867 h 3546867"/>
              <a:gd name="connsiteX3" fmla="*/ 0 w 2643032"/>
              <a:gd name="connsiteY3" fmla="*/ 3546867 h 354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032" h="3546867">
                <a:moveTo>
                  <a:pt x="0" y="0"/>
                </a:moveTo>
                <a:lnTo>
                  <a:pt x="2643032" y="0"/>
                </a:lnTo>
                <a:lnTo>
                  <a:pt x="2643032" y="3546867"/>
                </a:lnTo>
                <a:lnTo>
                  <a:pt x="0" y="3546867"/>
                </a:lnTo>
                <a:close/>
              </a:path>
            </a:pathLst>
          </a:custGeom>
          <a:solidFill>
            <a:schemeClr val="accent4"/>
          </a:solidFill>
          <a:effectLst>
            <a:outerShdw blurRad="381000" dist="7747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11C3D7C-0F74-4A1F-AAA8-CEA7FFAF38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162"/>
            <a:ext cx="12192000" cy="6621530"/>
          </a:xfrm>
          <a:custGeom>
            <a:avLst/>
            <a:gdLst>
              <a:gd name="connsiteX0" fmla="*/ 0 w 12192000"/>
              <a:gd name="connsiteY0" fmla="*/ 944 h 6401744"/>
              <a:gd name="connsiteX1" fmla="*/ 2684207 w 12192000"/>
              <a:gd name="connsiteY1" fmla="*/ 679370 h 6401744"/>
              <a:gd name="connsiteX2" fmla="*/ 5147187 w 12192000"/>
              <a:gd name="connsiteY2" fmla="*/ 1520029 h 6401744"/>
              <a:gd name="connsiteX3" fmla="*/ 7123471 w 12192000"/>
              <a:gd name="connsiteY3" fmla="*/ 723616 h 6401744"/>
              <a:gd name="connsiteX4" fmla="*/ 10087897 w 12192000"/>
              <a:gd name="connsiteY4" fmla="*/ 1284055 h 6401744"/>
              <a:gd name="connsiteX5" fmla="*/ 12192000 w 12192000"/>
              <a:gd name="connsiteY5" fmla="*/ 944 h 6401744"/>
              <a:gd name="connsiteX6" fmla="*/ 12192000 w 12192000"/>
              <a:gd name="connsiteY6" fmla="*/ 6401744 h 6401744"/>
              <a:gd name="connsiteX7" fmla="*/ 8185355 w 12192000"/>
              <a:gd name="connsiteY7" fmla="*/ 5974042 h 6401744"/>
              <a:gd name="connsiteX8" fmla="*/ 5707626 w 12192000"/>
              <a:gd name="connsiteY8" fmla="*/ 5443101 h 6401744"/>
              <a:gd name="connsiteX9" fmla="*/ 3642852 w 12192000"/>
              <a:gd name="connsiteY9" fmla="*/ 6342751 h 6401744"/>
              <a:gd name="connsiteX10" fmla="*/ 0 w 12192000"/>
              <a:gd name="connsiteY10" fmla="*/ 6136273 h 6401744"/>
              <a:gd name="connsiteX0" fmla="*/ 0 w 12192000"/>
              <a:gd name="connsiteY0" fmla="*/ 890 h 6401690"/>
              <a:gd name="connsiteX1" fmla="*/ 2684207 w 12192000"/>
              <a:gd name="connsiteY1" fmla="*/ 679316 h 6401690"/>
              <a:gd name="connsiteX2" fmla="*/ 5147187 w 12192000"/>
              <a:gd name="connsiteY2" fmla="*/ 1519975 h 6401690"/>
              <a:gd name="connsiteX3" fmla="*/ 7137985 w 12192000"/>
              <a:gd name="connsiteY3" fmla="*/ 273619 h 6401690"/>
              <a:gd name="connsiteX4" fmla="*/ 10087897 w 12192000"/>
              <a:gd name="connsiteY4" fmla="*/ 1284001 h 6401690"/>
              <a:gd name="connsiteX5" fmla="*/ 12192000 w 12192000"/>
              <a:gd name="connsiteY5" fmla="*/ 890 h 6401690"/>
              <a:gd name="connsiteX6" fmla="*/ 12192000 w 12192000"/>
              <a:gd name="connsiteY6" fmla="*/ 6401690 h 6401690"/>
              <a:gd name="connsiteX7" fmla="*/ 8185355 w 12192000"/>
              <a:gd name="connsiteY7" fmla="*/ 5973988 h 6401690"/>
              <a:gd name="connsiteX8" fmla="*/ 5707626 w 12192000"/>
              <a:gd name="connsiteY8" fmla="*/ 5443047 h 6401690"/>
              <a:gd name="connsiteX9" fmla="*/ 3642852 w 12192000"/>
              <a:gd name="connsiteY9" fmla="*/ 6342697 h 6401690"/>
              <a:gd name="connsiteX10" fmla="*/ 0 w 12192000"/>
              <a:gd name="connsiteY10" fmla="*/ 6136219 h 6401690"/>
              <a:gd name="connsiteX11" fmla="*/ 0 w 12192000"/>
              <a:gd name="connsiteY11" fmla="*/ 890 h 6401690"/>
              <a:gd name="connsiteX0" fmla="*/ 0 w 12192000"/>
              <a:gd name="connsiteY0" fmla="*/ 890 h 6401690"/>
              <a:gd name="connsiteX1" fmla="*/ 2684207 w 12192000"/>
              <a:gd name="connsiteY1" fmla="*/ 679316 h 6401690"/>
              <a:gd name="connsiteX2" fmla="*/ 5147187 w 12192000"/>
              <a:gd name="connsiteY2" fmla="*/ 1519975 h 6401690"/>
              <a:gd name="connsiteX3" fmla="*/ 7137985 w 12192000"/>
              <a:gd name="connsiteY3" fmla="*/ 273619 h 6401690"/>
              <a:gd name="connsiteX4" fmla="*/ 10087897 w 12192000"/>
              <a:gd name="connsiteY4" fmla="*/ 1284001 h 6401690"/>
              <a:gd name="connsiteX5" fmla="*/ 12192000 w 12192000"/>
              <a:gd name="connsiteY5" fmla="*/ 890 h 6401690"/>
              <a:gd name="connsiteX6" fmla="*/ 12192000 w 12192000"/>
              <a:gd name="connsiteY6" fmla="*/ 6401690 h 6401690"/>
              <a:gd name="connsiteX7" fmla="*/ 8185355 w 12192000"/>
              <a:gd name="connsiteY7" fmla="*/ 5973988 h 6401690"/>
              <a:gd name="connsiteX8" fmla="*/ 5707626 w 12192000"/>
              <a:gd name="connsiteY8" fmla="*/ 5443047 h 6401690"/>
              <a:gd name="connsiteX9" fmla="*/ 3642852 w 12192000"/>
              <a:gd name="connsiteY9" fmla="*/ 6342697 h 6401690"/>
              <a:gd name="connsiteX10" fmla="*/ 0 w 12192000"/>
              <a:gd name="connsiteY10" fmla="*/ 6136219 h 6401690"/>
              <a:gd name="connsiteX11" fmla="*/ 0 w 12192000"/>
              <a:gd name="connsiteY11" fmla="*/ 890 h 6401690"/>
              <a:gd name="connsiteX0" fmla="*/ 0 w 12192000"/>
              <a:gd name="connsiteY0" fmla="*/ 890 h 6740227"/>
              <a:gd name="connsiteX1" fmla="*/ 2684207 w 12192000"/>
              <a:gd name="connsiteY1" fmla="*/ 679316 h 6740227"/>
              <a:gd name="connsiteX2" fmla="*/ 5147187 w 12192000"/>
              <a:gd name="connsiteY2" fmla="*/ 1519975 h 6740227"/>
              <a:gd name="connsiteX3" fmla="*/ 7137985 w 12192000"/>
              <a:gd name="connsiteY3" fmla="*/ 273619 h 6740227"/>
              <a:gd name="connsiteX4" fmla="*/ 10087897 w 12192000"/>
              <a:gd name="connsiteY4" fmla="*/ 1284001 h 6740227"/>
              <a:gd name="connsiteX5" fmla="*/ 12192000 w 12192000"/>
              <a:gd name="connsiteY5" fmla="*/ 890 h 6740227"/>
              <a:gd name="connsiteX6" fmla="*/ 12192000 w 12192000"/>
              <a:gd name="connsiteY6" fmla="*/ 6401690 h 6740227"/>
              <a:gd name="connsiteX7" fmla="*/ 8185355 w 12192000"/>
              <a:gd name="connsiteY7" fmla="*/ 5973988 h 6740227"/>
              <a:gd name="connsiteX8" fmla="*/ 5707626 w 12192000"/>
              <a:gd name="connsiteY8" fmla="*/ 5443047 h 6740227"/>
              <a:gd name="connsiteX9" fmla="*/ 3628338 w 12192000"/>
              <a:gd name="connsiteY9" fmla="*/ 6734582 h 6740227"/>
              <a:gd name="connsiteX10" fmla="*/ 0 w 12192000"/>
              <a:gd name="connsiteY10" fmla="*/ 6136219 h 6740227"/>
              <a:gd name="connsiteX11" fmla="*/ 0 w 12192000"/>
              <a:gd name="connsiteY11" fmla="*/ 890 h 6740227"/>
              <a:gd name="connsiteX0" fmla="*/ 0 w 12192000"/>
              <a:gd name="connsiteY0" fmla="*/ 890 h 6750692"/>
              <a:gd name="connsiteX1" fmla="*/ 2684207 w 12192000"/>
              <a:gd name="connsiteY1" fmla="*/ 679316 h 6750692"/>
              <a:gd name="connsiteX2" fmla="*/ 5147187 w 12192000"/>
              <a:gd name="connsiteY2" fmla="*/ 1519975 h 6750692"/>
              <a:gd name="connsiteX3" fmla="*/ 7137985 w 12192000"/>
              <a:gd name="connsiteY3" fmla="*/ 273619 h 6750692"/>
              <a:gd name="connsiteX4" fmla="*/ 10087897 w 12192000"/>
              <a:gd name="connsiteY4" fmla="*/ 1284001 h 6750692"/>
              <a:gd name="connsiteX5" fmla="*/ 12192000 w 12192000"/>
              <a:gd name="connsiteY5" fmla="*/ 890 h 6750692"/>
              <a:gd name="connsiteX6" fmla="*/ 12192000 w 12192000"/>
              <a:gd name="connsiteY6" fmla="*/ 6401690 h 6750692"/>
              <a:gd name="connsiteX7" fmla="*/ 8185355 w 12192000"/>
              <a:gd name="connsiteY7" fmla="*/ 5973988 h 6750692"/>
              <a:gd name="connsiteX8" fmla="*/ 5707626 w 12192000"/>
              <a:gd name="connsiteY8" fmla="*/ 5443047 h 6750692"/>
              <a:gd name="connsiteX9" fmla="*/ 3628338 w 12192000"/>
              <a:gd name="connsiteY9" fmla="*/ 6734582 h 6750692"/>
              <a:gd name="connsiteX10" fmla="*/ 0 w 12192000"/>
              <a:gd name="connsiteY10" fmla="*/ 6136219 h 6750692"/>
              <a:gd name="connsiteX11" fmla="*/ 0 w 12192000"/>
              <a:gd name="connsiteY11" fmla="*/ 890 h 6750692"/>
              <a:gd name="connsiteX0" fmla="*/ 0 w 12192000"/>
              <a:gd name="connsiteY0" fmla="*/ 890 h 6750692"/>
              <a:gd name="connsiteX1" fmla="*/ 2684207 w 12192000"/>
              <a:gd name="connsiteY1" fmla="*/ 679316 h 6750692"/>
              <a:gd name="connsiteX2" fmla="*/ 5147187 w 12192000"/>
              <a:gd name="connsiteY2" fmla="*/ 1519975 h 6750692"/>
              <a:gd name="connsiteX3" fmla="*/ 7137985 w 12192000"/>
              <a:gd name="connsiteY3" fmla="*/ 273619 h 6750692"/>
              <a:gd name="connsiteX4" fmla="*/ 10087897 w 12192000"/>
              <a:gd name="connsiteY4" fmla="*/ 1284001 h 6750692"/>
              <a:gd name="connsiteX5" fmla="*/ 12192000 w 12192000"/>
              <a:gd name="connsiteY5" fmla="*/ 890 h 6750692"/>
              <a:gd name="connsiteX6" fmla="*/ 12192000 w 12192000"/>
              <a:gd name="connsiteY6" fmla="*/ 6401690 h 6750692"/>
              <a:gd name="connsiteX7" fmla="*/ 8214383 w 12192000"/>
              <a:gd name="connsiteY7" fmla="*/ 6220731 h 6750692"/>
              <a:gd name="connsiteX8" fmla="*/ 5707626 w 12192000"/>
              <a:gd name="connsiteY8" fmla="*/ 5443047 h 6750692"/>
              <a:gd name="connsiteX9" fmla="*/ 3628338 w 12192000"/>
              <a:gd name="connsiteY9" fmla="*/ 6734582 h 6750692"/>
              <a:gd name="connsiteX10" fmla="*/ 0 w 12192000"/>
              <a:gd name="connsiteY10" fmla="*/ 6136219 h 6750692"/>
              <a:gd name="connsiteX11" fmla="*/ 0 w 12192000"/>
              <a:gd name="connsiteY11" fmla="*/ 890 h 6750692"/>
              <a:gd name="connsiteX0" fmla="*/ 0 w 12192000"/>
              <a:gd name="connsiteY0" fmla="*/ 1161 h 6750963"/>
              <a:gd name="connsiteX1" fmla="*/ 2684207 w 12192000"/>
              <a:gd name="connsiteY1" fmla="*/ 679587 h 6750963"/>
              <a:gd name="connsiteX2" fmla="*/ 5147187 w 12192000"/>
              <a:gd name="connsiteY2" fmla="*/ 1520246 h 6750963"/>
              <a:gd name="connsiteX3" fmla="*/ 7137985 w 12192000"/>
              <a:gd name="connsiteY3" fmla="*/ 273890 h 6750963"/>
              <a:gd name="connsiteX4" fmla="*/ 10073383 w 12192000"/>
              <a:gd name="connsiteY4" fmla="*/ 979472 h 6750963"/>
              <a:gd name="connsiteX5" fmla="*/ 12192000 w 12192000"/>
              <a:gd name="connsiteY5" fmla="*/ 1161 h 6750963"/>
              <a:gd name="connsiteX6" fmla="*/ 12192000 w 12192000"/>
              <a:gd name="connsiteY6" fmla="*/ 6401961 h 6750963"/>
              <a:gd name="connsiteX7" fmla="*/ 8214383 w 12192000"/>
              <a:gd name="connsiteY7" fmla="*/ 6221002 h 6750963"/>
              <a:gd name="connsiteX8" fmla="*/ 5707626 w 12192000"/>
              <a:gd name="connsiteY8" fmla="*/ 5443318 h 6750963"/>
              <a:gd name="connsiteX9" fmla="*/ 3628338 w 12192000"/>
              <a:gd name="connsiteY9" fmla="*/ 6734853 h 6750963"/>
              <a:gd name="connsiteX10" fmla="*/ 0 w 12192000"/>
              <a:gd name="connsiteY10" fmla="*/ 6136490 h 6750963"/>
              <a:gd name="connsiteX11" fmla="*/ 0 w 12192000"/>
              <a:gd name="connsiteY11" fmla="*/ 1161 h 6750963"/>
              <a:gd name="connsiteX0" fmla="*/ 0 w 12192000"/>
              <a:gd name="connsiteY0" fmla="*/ 1161 h 6621530"/>
              <a:gd name="connsiteX1" fmla="*/ 2684207 w 12192000"/>
              <a:gd name="connsiteY1" fmla="*/ 679587 h 6621530"/>
              <a:gd name="connsiteX2" fmla="*/ 5147187 w 12192000"/>
              <a:gd name="connsiteY2" fmla="*/ 1520246 h 6621530"/>
              <a:gd name="connsiteX3" fmla="*/ 7137985 w 12192000"/>
              <a:gd name="connsiteY3" fmla="*/ 273890 h 6621530"/>
              <a:gd name="connsiteX4" fmla="*/ 10073383 w 12192000"/>
              <a:gd name="connsiteY4" fmla="*/ 979472 h 6621530"/>
              <a:gd name="connsiteX5" fmla="*/ 12192000 w 12192000"/>
              <a:gd name="connsiteY5" fmla="*/ 1161 h 6621530"/>
              <a:gd name="connsiteX6" fmla="*/ 12192000 w 12192000"/>
              <a:gd name="connsiteY6" fmla="*/ 6401961 h 6621530"/>
              <a:gd name="connsiteX7" fmla="*/ 8214383 w 12192000"/>
              <a:gd name="connsiteY7" fmla="*/ 6221002 h 6621530"/>
              <a:gd name="connsiteX8" fmla="*/ 5707626 w 12192000"/>
              <a:gd name="connsiteY8" fmla="*/ 5443318 h 6621530"/>
              <a:gd name="connsiteX9" fmla="*/ 3526738 w 12192000"/>
              <a:gd name="connsiteY9" fmla="*/ 6604224 h 6621530"/>
              <a:gd name="connsiteX10" fmla="*/ 0 w 12192000"/>
              <a:gd name="connsiteY10" fmla="*/ 6136490 h 6621530"/>
              <a:gd name="connsiteX11" fmla="*/ 0 w 12192000"/>
              <a:gd name="connsiteY11" fmla="*/ 1161 h 6621530"/>
              <a:gd name="connsiteX0" fmla="*/ 0 w 12192000"/>
              <a:gd name="connsiteY0" fmla="*/ 1161 h 6621530"/>
              <a:gd name="connsiteX1" fmla="*/ 2669692 w 12192000"/>
              <a:gd name="connsiteY1" fmla="*/ 534444 h 6621530"/>
              <a:gd name="connsiteX2" fmla="*/ 5147187 w 12192000"/>
              <a:gd name="connsiteY2" fmla="*/ 1520246 h 6621530"/>
              <a:gd name="connsiteX3" fmla="*/ 7137985 w 12192000"/>
              <a:gd name="connsiteY3" fmla="*/ 273890 h 6621530"/>
              <a:gd name="connsiteX4" fmla="*/ 10073383 w 12192000"/>
              <a:gd name="connsiteY4" fmla="*/ 979472 h 6621530"/>
              <a:gd name="connsiteX5" fmla="*/ 12192000 w 12192000"/>
              <a:gd name="connsiteY5" fmla="*/ 1161 h 6621530"/>
              <a:gd name="connsiteX6" fmla="*/ 12192000 w 12192000"/>
              <a:gd name="connsiteY6" fmla="*/ 6401961 h 6621530"/>
              <a:gd name="connsiteX7" fmla="*/ 8214383 w 12192000"/>
              <a:gd name="connsiteY7" fmla="*/ 6221002 h 6621530"/>
              <a:gd name="connsiteX8" fmla="*/ 5707626 w 12192000"/>
              <a:gd name="connsiteY8" fmla="*/ 5443318 h 6621530"/>
              <a:gd name="connsiteX9" fmla="*/ 3526738 w 12192000"/>
              <a:gd name="connsiteY9" fmla="*/ 6604224 h 6621530"/>
              <a:gd name="connsiteX10" fmla="*/ 0 w 12192000"/>
              <a:gd name="connsiteY10" fmla="*/ 6136490 h 6621530"/>
              <a:gd name="connsiteX11" fmla="*/ 0 w 12192000"/>
              <a:gd name="connsiteY11" fmla="*/ 1161 h 66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21530">
                <a:moveTo>
                  <a:pt x="0" y="1161"/>
                </a:moveTo>
                <a:cubicBezTo>
                  <a:pt x="44246" y="-20961"/>
                  <a:pt x="924467" y="618018"/>
                  <a:pt x="2669692" y="534444"/>
                </a:cubicBezTo>
                <a:cubicBezTo>
                  <a:pt x="4414917" y="450870"/>
                  <a:pt x="4402471" y="1563672"/>
                  <a:pt x="5147187" y="1520246"/>
                </a:cubicBezTo>
                <a:cubicBezTo>
                  <a:pt x="5891903" y="1476820"/>
                  <a:pt x="6316952" y="364019"/>
                  <a:pt x="7137985" y="273890"/>
                </a:cubicBezTo>
                <a:cubicBezTo>
                  <a:pt x="7959018" y="183761"/>
                  <a:pt x="9231047" y="1024927"/>
                  <a:pt x="10073383" y="979472"/>
                </a:cubicBezTo>
                <a:cubicBezTo>
                  <a:pt x="10915719" y="934017"/>
                  <a:pt x="12155949" y="-38168"/>
                  <a:pt x="12192000" y="1161"/>
                </a:cubicBezTo>
                <a:lnTo>
                  <a:pt x="12192000" y="6401961"/>
                </a:lnTo>
                <a:cubicBezTo>
                  <a:pt x="10305026" y="5317954"/>
                  <a:pt x="9295112" y="6380776"/>
                  <a:pt x="8214383" y="6221002"/>
                </a:cubicBezTo>
                <a:cubicBezTo>
                  <a:pt x="7133654" y="6061228"/>
                  <a:pt x="6646606" y="5263879"/>
                  <a:pt x="5707626" y="5443318"/>
                </a:cubicBezTo>
                <a:cubicBezTo>
                  <a:pt x="4960376" y="5549015"/>
                  <a:pt x="4869896" y="6401609"/>
                  <a:pt x="3526738" y="6604224"/>
                </a:cubicBezTo>
                <a:cubicBezTo>
                  <a:pt x="2183580" y="6806839"/>
                  <a:pt x="1764890" y="5143432"/>
                  <a:pt x="0" y="6136490"/>
                </a:cubicBezTo>
                <a:lnTo>
                  <a:pt x="0" y="1161"/>
                </a:lnTo>
                <a:close/>
              </a:path>
            </a:pathLst>
          </a:custGeom>
          <a:solidFill>
            <a:schemeClr val="accent3"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8768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E058BC-0C42-4A30-857F-7D8C6D8788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7208" y="3469509"/>
            <a:ext cx="1972900" cy="1972900"/>
          </a:xfrm>
          <a:custGeom>
            <a:avLst/>
            <a:gdLst>
              <a:gd name="connsiteX0" fmla="*/ 0 w 1972900"/>
              <a:gd name="connsiteY0" fmla="*/ 0 h 1972900"/>
              <a:gd name="connsiteX1" fmla="*/ 1972900 w 1972900"/>
              <a:gd name="connsiteY1" fmla="*/ 0 h 1972900"/>
              <a:gd name="connsiteX2" fmla="*/ 1972900 w 1972900"/>
              <a:gd name="connsiteY2" fmla="*/ 1972900 h 1972900"/>
              <a:gd name="connsiteX3" fmla="*/ 0 w 1972900"/>
              <a:gd name="connsiteY3" fmla="*/ 1972900 h 197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2900" h="1972900">
                <a:moveTo>
                  <a:pt x="0" y="0"/>
                </a:moveTo>
                <a:lnTo>
                  <a:pt x="1972900" y="0"/>
                </a:lnTo>
                <a:lnTo>
                  <a:pt x="1972900" y="1972900"/>
                </a:lnTo>
                <a:lnTo>
                  <a:pt x="0" y="19729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89CC223-3372-4717-9846-957AB3ADFB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16598" y="3469509"/>
            <a:ext cx="1972900" cy="1972900"/>
          </a:xfrm>
          <a:custGeom>
            <a:avLst/>
            <a:gdLst>
              <a:gd name="connsiteX0" fmla="*/ 0 w 1972900"/>
              <a:gd name="connsiteY0" fmla="*/ 0 h 1972900"/>
              <a:gd name="connsiteX1" fmla="*/ 1972900 w 1972900"/>
              <a:gd name="connsiteY1" fmla="*/ 0 h 1972900"/>
              <a:gd name="connsiteX2" fmla="*/ 1972900 w 1972900"/>
              <a:gd name="connsiteY2" fmla="*/ 1972900 h 1972900"/>
              <a:gd name="connsiteX3" fmla="*/ 0 w 1972900"/>
              <a:gd name="connsiteY3" fmla="*/ 1972900 h 197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2900" h="1972900">
                <a:moveTo>
                  <a:pt x="0" y="0"/>
                </a:moveTo>
                <a:lnTo>
                  <a:pt x="1972900" y="0"/>
                </a:lnTo>
                <a:lnTo>
                  <a:pt x="1972900" y="1972900"/>
                </a:lnTo>
                <a:lnTo>
                  <a:pt x="0" y="19729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F5002E-1FC5-4191-AAC7-0A700303B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11903" y="1383506"/>
            <a:ext cx="1972900" cy="1972900"/>
          </a:xfrm>
          <a:custGeom>
            <a:avLst/>
            <a:gdLst>
              <a:gd name="connsiteX0" fmla="*/ 0 w 1972900"/>
              <a:gd name="connsiteY0" fmla="*/ 0 h 1972900"/>
              <a:gd name="connsiteX1" fmla="*/ 1972900 w 1972900"/>
              <a:gd name="connsiteY1" fmla="*/ 0 h 1972900"/>
              <a:gd name="connsiteX2" fmla="*/ 1972900 w 1972900"/>
              <a:gd name="connsiteY2" fmla="*/ 1972900 h 1972900"/>
              <a:gd name="connsiteX3" fmla="*/ 0 w 1972900"/>
              <a:gd name="connsiteY3" fmla="*/ 1972900 h 197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2900" h="1972900">
                <a:moveTo>
                  <a:pt x="0" y="0"/>
                </a:moveTo>
                <a:lnTo>
                  <a:pt x="1972900" y="0"/>
                </a:lnTo>
                <a:lnTo>
                  <a:pt x="1972900" y="1972900"/>
                </a:lnTo>
                <a:lnTo>
                  <a:pt x="0" y="19729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8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50F1B2-4B2D-4ACB-BF9D-A85883E583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05133"/>
          </a:xfrm>
          <a:custGeom>
            <a:avLst/>
            <a:gdLst>
              <a:gd name="connsiteX0" fmla="*/ 0 w 12192000"/>
              <a:gd name="connsiteY0" fmla="*/ 0 h 3405133"/>
              <a:gd name="connsiteX1" fmla="*/ 12192000 w 12192000"/>
              <a:gd name="connsiteY1" fmla="*/ 0 h 3405133"/>
              <a:gd name="connsiteX2" fmla="*/ 12192000 w 12192000"/>
              <a:gd name="connsiteY2" fmla="*/ 3405133 h 3405133"/>
              <a:gd name="connsiteX3" fmla="*/ 12103889 w 12192000"/>
              <a:gd name="connsiteY3" fmla="*/ 3379613 h 3405133"/>
              <a:gd name="connsiteX4" fmla="*/ 6096000 w 12192000"/>
              <a:gd name="connsiteY4" fmla="*/ 2606842 h 3405133"/>
              <a:gd name="connsiteX5" fmla="*/ 88111 w 12192000"/>
              <a:gd name="connsiteY5" fmla="*/ 3379613 h 3405133"/>
              <a:gd name="connsiteX6" fmla="*/ 0 w 12192000"/>
              <a:gd name="connsiteY6" fmla="*/ 3405133 h 34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05133">
                <a:moveTo>
                  <a:pt x="0" y="0"/>
                </a:moveTo>
                <a:lnTo>
                  <a:pt x="12192000" y="0"/>
                </a:lnTo>
                <a:lnTo>
                  <a:pt x="12192000" y="3405133"/>
                </a:lnTo>
                <a:lnTo>
                  <a:pt x="12103889" y="3379613"/>
                </a:lnTo>
                <a:cubicBezTo>
                  <a:pt x="10286412" y="2884374"/>
                  <a:pt x="8248519" y="2606842"/>
                  <a:pt x="6096000" y="2606842"/>
                </a:cubicBezTo>
                <a:cubicBezTo>
                  <a:pt x="3943481" y="2606842"/>
                  <a:pt x="1905588" y="2884374"/>
                  <a:pt x="88111" y="3379613"/>
                </a:cubicBezTo>
                <a:lnTo>
                  <a:pt x="0" y="34051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3F8E548-E604-43A5-8400-A0C1562C1B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9949" y="1139632"/>
            <a:ext cx="4178504" cy="3763300"/>
          </a:xfrm>
          <a:custGeom>
            <a:avLst/>
            <a:gdLst>
              <a:gd name="connsiteX0" fmla="*/ 0 w 4178504"/>
              <a:gd name="connsiteY0" fmla="*/ 0 h 3763300"/>
              <a:gd name="connsiteX1" fmla="*/ 4178504 w 4178504"/>
              <a:gd name="connsiteY1" fmla="*/ 0 h 3763300"/>
              <a:gd name="connsiteX2" fmla="*/ 4178504 w 4178504"/>
              <a:gd name="connsiteY2" fmla="*/ 3763300 h 3763300"/>
              <a:gd name="connsiteX3" fmla="*/ 0 w 4178504"/>
              <a:gd name="connsiteY3" fmla="*/ 3763300 h 376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8504" h="3763300">
                <a:moveTo>
                  <a:pt x="0" y="0"/>
                </a:moveTo>
                <a:lnTo>
                  <a:pt x="4178504" y="0"/>
                </a:lnTo>
                <a:lnTo>
                  <a:pt x="4178504" y="3763300"/>
                </a:lnTo>
                <a:lnTo>
                  <a:pt x="0" y="37633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5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5859F5A-466C-44FA-AE25-11F6E52D30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2935" y="1143829"/>
            <a:ext cx="4490312" cy="4002506"/>
          </a:xfrm>
          <a:custGeom>
            <a:avLst/>
            <a:gdLst>
              <a:gd name="connsiteX0" fmla="*/ 104225 w 4490312"/>
              <a:gd name="connsiteY0" fmla="*/ 0 h 4002506"/>
              <a:gd name="connsiteX1" fmla="*/ 4386087 w 4490312"/>
              <a:gd name="connsiteY1" fmla="*/ 0 h 4002506"/>
              <a:gd name="connsiteX2" fmla="*/ 4490312 w 4490312"/>
              <a:gd name="connsiteY2" fmla="*/ 104225 h 4002506"/>
              <a:gd name="connsiteX3" fmla="*/ 4490312 w 4490312"/>
              <a:gd name="connsiteY3" fmla="*/ 3898281 h 4002506"/>
              <a:gd name="connsiteX4" fmla="*/ 4386087 w 4490312"/>
              <a:gd name="connsiteY4" fmla="*/ 4002506 h 4002506"/>
              <a:gd name="connsiteX5" fmla="*/ 104225 w 4490312"/>
              <a:gd name="connsiteY5" fmla="*/ 4002506 h 4002506"/>
              <a:gd name="connsiteX6" fmla="*/ 0 w 4490312"/>
              <a:gd name="connsiteY6" fmla="*/ 3898281 h 4002506"/>
              <a:gd name="connsiteX7" fmla="*/ 0 w 4490312"/>
              <a:gd name="connsiteY7" fmla="*/ 104225 h 4002506"/>
              <a:gd name="connsiteX8" fmla="*/ 104225 w 4490312"/>
              <a:gd name="connsiteY8" fmla="*/ 0 h 400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0312" h="4002506">
                <a:moveTo>
                  <a:pt x="104225" y="0"/>
                </a:moveTo>
                <a:lnTo>
                  <a:pt x="4386087" y="0"/>
                </a:lnTo>
                <a:cubicBezTo>
                  <a:pt x="4443649" y="0"/>
                  <a:pt x="4490312" y="46663"/>
                  <a:pt x="4490312" y="104225"/>
                </a:cubicBezTo>
                <a:lnTo>
                  <a:pt x="4490312" y="3898281"/>
                </a:lnTo>
                <a:cubicBezTo>
                  <a:pt x="4490312" y="3955843"/>
                  <a:pt x="4443649" y="4002506"/>
                  <a:pt x="4386087" y="4002506"/>
                </a:cubicBezTo>
                <a:lnTo>
                  <a:pt x="104225" y="4002506"/>
                </a:lnTo>
                <a:cubicBezTo>
                  <a:pt x="46663" y="4002506"/>
                  <a:pt x="0" y="3955843"/>
                  <a:pt x="0" y="3898281"/>
                </a:cubicBezTo>
                <a:lnTo>
                  <a:pt x="0" y="104225"/>
                </a:lnTo>
                <a:cubicBezTo>
                  <a:pt x="0" y="46663"/>
                  <a:pt x="46663" y="0"/>
                  <a:pt x="104225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7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23A47F-9DB4-41E3-AEFD-9B779BB170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64992" y="666893"/>
            <a:ext cx="7220329" cy="5524214"/>
          </a:xfrm>
          <a:custGeom>
            <a:avLst/>
            <a:gdLst>
              <a:gd name="connsiteX0" fmla="*/ 4948969 w 7220329"/>
              <a:gd name="connsiteY0" fmla="*/ 205 h 5524214"/>
              <a:gd name="connsiteX1" fmla="*/ 5514285 w 7220329"/>
              <a:gd name="connsiteY1" fmla="*/ 414276 h 5524214"/>
              <a:gd name="connsiteX2" fmla="*/ 5857513 w 7220329"/>
              <a:gd name="connsiteY2" fmla="*/ 424375 h 5524214"/>
              <a:gd name="connsiteX3" fmla="*/ 6008937 w 7220329"/>
              <a:gd name="connsiteY3" fmla="*/ 683590 h 5524214"/>
              <a:gd name="connsiteX4" fmla="*/ 6143536 w 7220329"/>
              <a:gd name="connsiteY4" fmla="*/ 673491 h 5524214"/>
              <a:gd name="connsiteX5" fmla="*/ 6268041 w 7220329"/>
              <a:gd name="connsiteY5" fmla="*/ 693689 h 5524214"/>
              <a:gd name="connsiteX6" fmla="*/ 5857513 w 7220329"/>
              <a:gd name="connsiteY6" fmla="*/ 1087561 h 5524214"/>
              <a:gd name="connsiteX7" fmla="*/ 5487366 w 7220329"/>
              <a:gd name="connsiteY7" fmla="*/ 996668 h 5524214"/>
              <a:gd name="connsiteX8" fmla="*/ 5702724 w 7220329"/>
              <a:gd name="connsiteY8" fmla="*/ 1400639 h 5524214"/>
              <a:gd name="connsiteX9" fmla="*/ 6439654 w 7220329"/>
              <a:gd name="connsiteY9" fmla="*/ 1858473 h 5524214"/>
              <a:gd name="connsiteX10" fmla="*/ 6978051 w 7220329"/>
              <a:gd name="connsiteY10" fmla="*/ 2013329 h 5524214"/>
              <a:gd name="connsiteX11" fmla="*/ 7021795 w 7220329"/>
              <a:gd name="connsiteY11" fmla="*/ 2147986 h 5524214"/>
              <a:gd name="connsiteX12" fmla="*/ 7193409 w 7220329"/>
              <a:gd name="connsiteY12" fmla="*/ 2255712 h 5524214"/>
              <a:gd name="connsiteX13" fmla="*/ 6493494 w 7220329"/>
              <a:gd name="connsiteY13" fmla="*/ 2477896 h 5524214"/>
              <a:gd name="connsiteX14" fmla="*/ 6456479 w 7220329"/>
              <a:gd name="connsiteY14" fmla="*/ 2585622 h 5524214"/>
              <a:gd name="connsiteX15" fmla="*/ 6503589 w 7220329"/>
              <a:gd name="connsiteY15" fmla="*/ 2794340 h 5524214"/>
              <a:gd name="connsiteX16" fmla="*/ 6698757 w 7220329"/>
              <a:gd name="connsiteY16" fmla="*/ 3117518 h 5524214"/>
              <a:gd name="connsiteX17" fmla="*/ 6994875 w 7220329"/>
              <a:gd name="connsiteY17" fmla="*/ 3306038 h 5524214"/>
              <a:gd name="connsiteX18" fmla="*/ 7220329 w 7220329"/>
              <a:gd name="connsiteY18" fmla="*/ 3528222 h 5524214"/>
              <a:gd name="connsiteX19" fmla="*/ 6870371 w 7220329"/>
              <a:gd name="connsiteY19" fmla="*/ 3959125 h 5524214"/>
              <a:gd name="connsiteX20" fmla="*/ 7048715 w 7220329"/>
              <a:gd name="connsiteY20" fmla="*/ 4060118 h 5524214"/>
              <a:gd name="connsiteX21" fmla="*/ 6395909 w 7220329"/>
              <a:gd name="connsiteY21" fmla="*/ 4346264 h 5524214"/>
              <a:gd name="connsiteX22" fmla="*/ 5776754 w 7220329"/>
              <a:gd name="connsiteY22" fmla="*/ 4120713 h 5524214"/>
              <a:gd name="connsiteX23" fmla="*/ 5847418 w 7220329"/>
              <a:gd name="connsiteY23" fmla="*/ 4211607 h 5524214"/>
              <a:gd name="connsiteX24" fmla="*/ 5874338 w 7220329"/>
              <a:gd name="connsiteY24" fmla="*/ 4319333 h 5524214"/>
              <a:gd name="connsiteX25" fmla="*/ 5642155 w 7220329"/>
              <a:gd name="connsiteY25" fmla="*/ 4363096 h 5524214"/>
              <a:gd name="connsiteX26" fmla="*/ 5389781 w 7220329"/>
              <a:gd name="connsiteY26" fmla="*/ 4383295 h 5524214"/>
              <a:gd name="connsiteX27" fmla="*/ 5541205 w 7220329"/>
              <a:gd name="connsiteY27" fmla="*/ 4470822 h 5524214"/>
              <a:gd name="connsiteX28" fmla="*/ 5776754 w 7220329"/>
              <a:gd name="connsiteY28" fmla="*/ 4841129 h 5524214"/>
              <a:gd name="connsiteX29" fmla="*/ 5615235 w 7220329"/>
              <a:gd name="connsiteY29" fmla="*/ 4814198 h 5524214"/>
              <a:gd name="connsiteX30" fmla="*/ 5514285 w 7220329"/>
              <a:gd name="connsiteY30" fmla="*/ 4955588 h 5524214"/>
              <a:gd name="connsiteX31" fmla="*/ 5093663 w 7220329"/>
              <a:gd name="connsiteY31" fmla="*/ 5083512 h 5524214"/>
              <a:gd name="connsiteX32" fmla="*/ 5002809 w 7220329"/>
              <a:gd name="connsiteY32" fmla="*/ 5154207 h 5524214"/>
              <a:gd name="connsiteX33" fmla="*/ 4302893 w 7220329"/>
              <a:gd name="connsiteY33" fmla="*/ 5504316 h 5524214"/>
              <a:gd name="connsiteX34" fmla="*/ 4070710 w 7220329"/>
              <a:gd name="connsiteY34" fmla="*/ 5305696 h 5524214"/>
              <a:gd name="connsiteX35" fmla="*/ 3666912 w 7220329"/>
              <a:gd name="connsiteY35" fmla="*/ 5379758 h 5524214"/>
              <a:gd name="connsiteX36" fmla="*/ 3353969 w 7220329"/>
              <a:gd name="connsiteY36" fmla="*/ 5342727 h 5524214"/>
              <a:gd name="connsiteX37" fmla="*/ 3111691 w 7220329"/>
              <a:gd name="connsiteY37" fmla="*/ 5423521 h 5524214"/>
              <a:gd name="connsiteX38" fmla="*/ 2761733 w 7220329"/>
              <a:gd name="connsiteY38" fmla="*/ 5154207 h 5524214"/>
              <a:gd name="connsiteX39" fmla="*/ 2751638 w 7220329"/>
              <a:gd name="connsiteY39" fmla="*/ 5002718 h 5524214"/>
              <a:gd name="connsiteX40" fmla="*/ 2482440 w 7220329"/>
              <a:gd name="connsiteY40" fmla="*/ 4804098 h 5524214"/>
              <a:gd name="connsiteX41" fmla="*/ 2051723 w 7220329"/>
              <a:gd name="connsiteY41" fmla="*/ 4652609 h 5524214"/>
              <a:gd name="connsiteX42" fmla="*/ 2014708 w 7220329"/>
              <a:gd name="connsiteY42" fmla="*/ 4400127 h 5524214"/>
              <a:gd name="connsiteX43" fmla="*/ 1836364 w 7220329"/>
              <a:gd name="connsiteY43" fmla="*/ 4319333 h 5524214"/>
              <a:gd name="connsiteX44" fmla="*/ 1658020 w 7220329"/>
              <a:gd name="connsiteY44" fmla="*/ 4302501 h 5524214"/>
              <a:gd name="connsiteX45" fmla="*/ 1594086 w 7220329"/>
              <a:gd name="connsiteY45" fmla="*/ 4147645 h 5524214"/>
              <a:gd name="connsiteX46" fmla="*/ 1180193 w 7220329"/>
              <a:gd name="connsiteY46" fmla="*/ 4087049 h 5524214"/>
              <a:gd name="connsiteX47" fmla="*/ 921090 w 7220329"/>
              <a:gd name="connsiteY47" fmla="*/ 3844666 h 5524214"/>
              <a:gd name="connsiteX48" fmla="*/ 500468 w 7220329"/>
              <a:gd name="connsiteY48" fmla="*/ 3592184 h 5524214"/>
              <a:gd name="connsiteX49" fmla="*/ 480278 w 7220329"/>
              <a:gd name="connsiteY49" fmla="*/ 3420496 h 5524214"/>
              <a:gd name="connsiteX50" fmla="*/ 409613 w 7220329"/>
              <a:gd name="connsiteY50" fmla="*/ 3312770 h 5524214"/>
              <a:gd name="connsiteX51" fmla="*/ 635067 w 7220329"/>
              <a:gd name="connsiteY51" fmla="*/ 3151182 h 5524214"/>
              <a:gd name="connsiteX52" fmla="*/ 1217208 w 7220329"/>
              <a:gd name="connsiteY52" fmla="*/ 3295938 h 5524214"/>
              <a:gd name="connsiteX53" fmla="*/ 1190288 w 7220329"/>
              <a:gd name="connsiteY53" fmla="*/ 3043456 h 5524214"/>
              <a:gd name="connsiteX54" fmla="*/ 1092704 w 7220329"/>
              <a:gd name="connsiteY54" fmla="*/ 2838104 h 5524214"/>
              <a:gd name="connsiteX55" fmla="*/ 894170 w 7220329"/>
              <a:gd name="connsiteY55" fmla="*/ 2730378 h 5524214"/>
              <a:gd name="connsiteX56" fmla="*/ 1001849 w 7220329"/>
              <a:gd name="connsiteY56" fmla="*/ 2504828 h 5524214"/>
              <a:gd name="connsiteX57" fmla="*/ 715826 w 7220329"/>
              <a:gd name="connsiteY57" fmla="*/ 2309575 h 5524214"/>
              <a:gd name="connsiteX58" fmla="*/ 857155 w 7220329"/>
              <a:gd name="connsiteY58" fmla="*/ 2147986 h 5524214"/>
              <a:gd name="connsiteX59" fmla="*/ 877345 w 7220329"/>
              <a:gd name="connsiteY59" fmla="*/ 1885405 h 5524214"/>
              <a:gd name="connsiteX60" fmla="*/ 732651 w 7220329"/>
              <a:gd name="connsiteY60" fmla="*/ 1922436 h 5524214"/>
              <a:gd name="connsiteX61" fmla="*/ 5816 w 7220329"/>
              <a:gd name="connsiteY61" fmla="*/ 1626190 h 5524214"/>
              <a:gd name="connsiteX62" fmla="*/ 237999 w 7220329"/>
              <a:gd name="connsiteY62" fmla="*/ 1599258 h 5524214"/>
              <a:gd name="connsiteX63" fmla="*/ 231269 w 7220329"/>
              <a:gd name="connsiteY63" fmla="*/ 1464601 h 5524214"/>
              <a:gd name="connsiteX64" fmla="*/ 635067 w 7220329"/>
              <a:gd name="connsiteY64" fmla="*/ 1259249 h 5524214"/>
              <a:gd name="connsiteX65" fmla="*/ 705731 w 7220329"/>
              <a:gd name="connsiteY65" fmla="*/ 1222219 h 5524214"/>
              <a:gd name="connsiteX66" fmla="*/ 1557071 w 7220329"/>
              <a:gd name="connsiteY66" fmla="*/ 899041 h 5524214"/>
              <a:gd name="connsiteX67" fmla="*/ 1890204 w 7220329"/>
              <a:gd name="connsiteY67" fmla="*/ 845179 h 5524214"/>
              <a:gd name="connsiteX68" fmla="*/ 2250256 w 7220329"/>
              <a:gd name="connsiteY68" fmla="*/ 808148 h 5524214"/>
              <a:gd name="connsiteX69" fmla="*/ 2465615 w 7220329"/>
              <a:gd name="connsiteY69" fmla="*/ 720621 h 5524214"/>
              <a:gd name="connsiteX70" fmla="*/ 2903062 w 7220329"/>
              <a:gd name="connsiteY70" fmla="*/ 666758 h 5524214"/>
              <a:gd name="connsiteX71" fmla="*/ 3253020 w 7220329"/>
              <a:gd name="connsiteY71" fmla="*/ 484971 h 5524214"/>
              <a:gd name="connsiteX72" fmla="*/ 3387619 w 7220329"/>
              <a:gd name="connsiteY72" fmla="*/ 118030 h 5524214"/>
              <a:gd name="connsiteX73" fmla="*/ 3791416 w 7220329"/>
              <a:gd name="connsiteY73" fmla="*/ 155061 h 5524214"/>
              <a:gd name="connsiteX74" fmla="*/ 4269243 w 7220329"/>
              <a:gd name="connsiteY74" fmla="*/ 161794 h 5524214"/>
              <a:gd name="connsiteX75" fmla="*/ 4572091 w 7220329"/>
              <a:gd name="connsiteY75" fmla="*/ 155061 h 5524214"/>
              <a:gd name="connsiteX76" fmla="*/ 4948969 w 7220329"/>
              <a:gd name="connsiteY76" fmla="*/ 205 h 552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220329" h="5524214">
                <a:moveTo>
                  <a:pt x="4948969" y="205"/>
                </a:moveTo>
                <a:cubicBezTo>
                  <a:pt x="5255182" y="10304"/>
                  <a:pt x="5406606" y="181992"/>
                  <a:pt x="5514285" y="414276"/>
                </a:cubicBezTo>
                <a:cubicBezTo>
                  <a:pt x="5514285" y="414276"/>
                  <a:pt x="5722914" y="451306"/>
                  <a:pt x="5857513" y="424375"/>
                </a:cubicBezTo>
                <a:cubicBezTo>
                  <a:pt x="5992112" y="397444"/>
                  <a:pt x="6052681" y="522001"/>
                  <a:pt x="6008937" y="683590"/>
                </a:cubicBezTo>
                <a:cubicBezTo>
                  <a:pt x="6008937" y="683590"/>
                  <a:pt x="6072871" y="710521"/>
                  <a:pt x="6143536" y="673491"/>
                </a:cubicBezTo>
                <a:cubicBezTo>
                  <a:pt x="6214201" y="639826"/>
                  <a:pt x="6268041" y="693689"/>
                  <a:pt x="6268041" y="693689"/>
                </a:cubicBezTo>
                <a:cubicBezTo>
                  <a:pt x="6268041" y="693689"/>
                  <a:pt x="6180551" y="1033699"/>
                  <a:pt x="5857513" y="1087561"/>
                </a:cubicBezTo>
                <a:cubicBezTo>
                  <a:pt x="5534475" y="1141424"/>
                  <a:pt x="5487366" y="996668"/>
                  <a:pt x="5487366" y="996668"/>
                </a:cubicBezTo>
                <a:cubicBezTo>
                  <a:pt x="5487366" y="996668"/>
                  <a:pt x="5426796" y="1340044"/>
                  <a:pt x="5702724" y="1400639"/>
                </a:cubicBezTo>
                <a:cubicBezTo>
                  <a:pt x="5982017" y="1464601"/>
                  <a:pt x="6358895" y="1400639"/>
                  <a:pt x="6439654" y="1858473"/>
                </a:cubicBezTo>
                <a:cubicBezTo>
                  <a:pt x="6439654" y="1858473"/>
                  <a:pt x="6924211" y="1750748"/>
                  <a:pt x="6978051" y="2013329"/>
                </a:cubicBezTo>
                <a:cubicBezTo>
                  <a:pt x="6978051" y="2013329"/>
                  <a:pt x="6924211" y="2154719"/>
                  <a:pt x="7021795" y="2147986"/>
                </a:cubicBezTo>
                <a:cubicBezTo>
                  <a:pt x="7122745" y="2137887"/>
                  <a:pt x="7247249" y="2110956"/>
                  <a:pt x="7193409" y="2255712"/>
                </a:cubicBezTo>
                <a:cubicBezTo>
                  <a:pt x="7139569" y="2397102"/>
                  <a:pt x="6745867" y="2720279"/>
                  <a:pt x="6493494" y="2477896"/>
                </a:cubicBezTo>
                <a:cubicBezTo>
                  <a:pt x="6493494" y="2477896"/>
                  <a:pt x="6385815" y="2450965"/>
                  <a:pt x="6456479" y="2585622"/>
                </a:cubicBezTo>
                <a:cubicBezTo>
                  <a:pt x="6530509" y="2720279"/>
                  <a:pt x="6503589" y="2794340"/>
                  <a:pt x="6503589" y="2794340"/>
                </a:cubicBezTo>
                <a:cubicBezTo>
                  <a:pt x="6503589" y="2794340"/>
                  <a:pt x="6816532" y="2854936"/>
                  <a:pt x="6698757" y="3117518"/>
                </a:cubicBezTo>
                <a:cubicBezTo>
                  <a:pt x="6698757" y="3117518"/>
                  <a:pt x="6887197" y="3117518"/>
                  <a:pt x="6994875" y="3306038"/>
                </a:cubicBezTo>
                <a:cubicBezTo>
                  <a:pt x="7102555" y="3494558"/>
                  <a:pt x="7220329" y="3528222"/>
                  <a:pt x="7220329" y="3528222"/>
                </a:cubicBezTo>
                <a:cubicBezTo>
                  <a:pt x="7220329" y="3528222"/>
                  <a:pt x="7129475" y="3959125"/>
                  <a:pt x="6870371" y="3959125"/>
                </a:cubicBezTo>
                <a:cubicBezTo>
                  <a:pt x="6870371" y="3959125"/>
                  <a:pt x="6951131" y="4076950"/>
                  <a:pt x="7048715" y="4060118"/>
                </a:cubicBezTo>
                <a:cubicBezTo>
                  <a:pt x="7149665" y="4039919"/>
                  <a:pt x="6843451" y="4551616"/>
                  <a:pt x="6395909" y="4346264"/>
                </a:cubicBezTo>
                <a:cubicBezTo>
                  <a:pt x="5945003" y="4140912"/>
                  <a:pt x="5864243" y="4076950"/>
                  <a:pt x="5776754" y="4120713"/>
                </a:cubicBezTo>
                <a:cubicBezTo>
                  <a:pt x="5776754" y="4120713"/>
                  <a:pt x="5776754" y="4174576"/>
                  <a:pt x="5847418" y="4211607"/>
                </a:cubicBezTo>
                <a:cubicBezTo>
                  <a:pt x="5918083" y="4248638"/>
                  <a:pt x="5874338" y="4319333"/>
                  <a:pt x="5874338" y="4319333"/>
                </a:cubicBezTo>
                <a:cubicBezTo>
                  <a:pt x="5874338" y="4319333"/>
                  <a:pt x="5729644" y="4319333"/>
                  <a:pt x="5642155" y="4363096"/>
                </a:cubicBezTo>
                <a:cubicBezTo>
                  <a:pt x="5551300" y="4410226"/>
                  <a:pt x="5389781" y="4383295"/>
                  <a:pt x="5389781" y="4383295"/>
                </a:cubicBezTo>
                <a:cubicBezTo>
                  <a:pt x="5389781" y="4383295"/>
                  <a:pt x="5379686" y="4410226"/>
                  <a:pt x="5541205" y="4470822"/>
                </a:cubicBezTo>
                <a:cubicBezTo>
                  <a:pt x="5702724" y="4534784"/>
                  <a:pt x="5830593" y="4804098"/>
                  <a:pt x="5776754" y="4841129"/>
                </a:cubicBezTo>
                <a:cubicBezTo>
                  <a:pt x="5722914" y="4874793"/>
                  <a:pt x="5658979" y="4847862"/>
                  <a:pt x="5615235" y="4814198"/>
                </a:cubicBezTo>
                <a:cubicBezTo>
                  <a:pt x="5568125" y="4777167"/>
                  <a:pt x="5487366" y="4831030"/>
                  <a:pt x="5514285" y="4955588"/>
                </a:cubicBezTo>
                <a:cubicBezTo>
                  <a:pt x="5541205" y="5083512"/>
                  <a:pt x="5346036" y="5117176"/>
                  <a:pt x="5093663" y="5083512"/>
                </a:cubicBezTo>
                <a:cubicBezTo>
                  <a:pt x="5093663" y="5083512"/>
                  <a:pt x="5022999" y="5056581"/>
                  <a:pt x="5002809" y="5154207"/>
                </a:cubicBezTo>
                <a:cubicBezTo>
                  <a:pt x="4985984" y="5251833"/>
                  <a:pt x="4760530" y="5612041"/>
                  <a:pt x="4302893" y="5504316"/>
                </a:cubicBezTo>
                <a:cubicBezTo>
                  <a:pt x="4302893" y="5504316"/>
                  <a:pt x="4178389" y="5514415"/>
                  <a:pt x="4070710" y="5305696"/>
                </a:cubicBezTo>
                <a:cubicBezTo>
                  <a:pt x="4070710" y="5305696"/>
                  <a:pt x="3865446" y="5261933"/>
                  <a:pt x="3666912" y="5379758"/>
                </a:cubicBezTo>
                <a:cubicBezTo>
                  <a:pt x="3468378" y="5494216"/>
                  <a:pt x="3353969" y="5342727"/>
                  <a:pt x="3353969" y="5342727"/>
                </a:cubicBezTo>
                <a:cubicBezTo>
                  <a:pt x="3353969" y="5342727"/>
                  <a:pt x="3236195" y="5342727"/>
                  <a:pt x="3111691" y="5423521"/>
                </a:cubicBezTo>
                <a:cubicBezTo>
                  <a:pt x="2983822" y="5504316"/>
                  <a:pt x="2788653" y="5251833"/>
                  <a:pt x="2761733" y="5154207"/>
                </a:cubicBezTo>
                <a:cubicBezTo>
                  <a:pt x="2734813" y="5056581"/>
                  <a:pt x="2849222" y="5046481"/>
                  <a:pt x="2751638" y="5002718"/>
                </a:cubicBezTo>
                <a:cubicBezTo>
                  <a:pt x="2654054" y="4955588"/>
                  <a:pt x="2546374" y="4894992"/>
                  <a:pt x="2482440" y="4804098"/>
                </a:cubicBezTo>
                <a:cubicBezTo>
                  <a:pt x="2482440" y="4804098"/>
                  <a:pt x="2149307" y="4857961"/>
                  <a:pt x="2051723" y="4652609"/>
                </a:cubicBezTo>
                <a:cubicBezTo>
                  <a:pt x="1954138" y="4443891"/>
                  <a:pt x="2014708" y="4400127"/>
                  <a:pt x="2014708" y="4400127"/>
                </a:cubicBezTo>
                <a:cubicBezTo>
                  <a:pt x="2014708" y="4400127"/>
                  <a:pt x="1927218" y="4443891"/>
                  <a:pt x="1836364" y="4319333"/>
                </a:cubicBezTo>
                <a:cubicBezTo>
                  <a:pt x="1836364" y="4319333"/>
                  <a:pt x="1684940" y="4400127"/>
                  <a:pt x="1658020" y="4302501"/>
                </a:cubicBezTo>
                <a:cubicBezTo>
                  <a:pt x="1631100" y="4201508"/>
                  <a:pt x="1684940" y="4157744"/>
                  <a:pt x="1594086" y="4147645"/>
                </a:cubicBezTo>
                <a:cubicBezTo>
                  <a:pt x="1503231" y="4140912"/>
                  <a:pt x="1351807" y="4174576"/>
                  <a:pt x="1180193" y="4087049"/>
                </a:cubicBezTo>
                <a:cubicBezTo>
                  <a:pt x="1011944" y="3996156"/>
                  <a:pt x="937915" y="3925461"/>
                  <a:pt x="921090" y="3844666"/>
                </a:cubicBezTo>
                <a:cubicBezTo>
                  <a:pt x="904265" y="3763872"/>
                  <a:pt x="651892" y="3635948"/>
                  <a:pt x="500468" y="3592184"/>
                </a:cubicBezTo>
                <a:cubicBezTo>
                  <a:pt x="345679" y="3548421"/>
                  <a:pt x="399518" y="3484458"/>
                  <a:pt x="480278" y="3420496"/>
                </a:cubicBezTo>
                <a:cubicBezTo>
                  <a:pt x="561037" y="3359900"/>
                  <a:pt x="463453" y="3322870"/>
                  <a:pt x="409613" y="3312770"/>
                </a:cubicBezTo>
                <a:cubicBezTo>
                  <a:pt x="355774" y="3306038"/>
                  <a:pt x="328854" y="3090586"/>
                  <a:pt x="635067" y="3151182"/>
                </a:cubicBezTo>
                <a:cubicBezTo>
                  <a:pt x="937915" y="3215144"/>
                  <a:pt x="1146544" y="3430595"/>
                  <a:pt x="1217208" y="3295938"/>
                </a:cubicBezTo>
                <a:cubicBezTo>
                  <a:pt x="1287873" y="3161281"/>
                  <a:pt x="1038864" y="3161281"/>
                  <a:pt x="1190288" y="3043456"/>
                </a:cubicBezTo>
                <a:cubicBezTo>
                  <a:pt x="1190288" y="3043456"/>
                  <a:pt x="1045594" y="3026624"/>
                  <a:pt x="1092704" y="2838104"/>
                </a:cubicBezTo>
                <a:cubicBezTo>
                  <a:pt x="1092704" y="2838104"/>
                  <a:pt x="921090" y="2891967"/>
                  <a:pt x="894170" y="2730378"/>
                </a:cubicBezTo>
                <a:cubicBezTo>
                  <a:pt x="867250" y="2568790"/>
                  <a:pt x="1001849" y="2504828"/>
                  <a:pt x="1001849" y="2504828"/>
                </a:cubicBezTo>
                <a:cubicBezTo>
                  <a:pt x="1001849" y="2504828"/>
                  <a:pt x="624972" y="2487995"/>
                  <a:pt x="715826" y="2309575"/>
                </a:cubicBezTo>
                <a:cubicBezTo>
                  <a:pt x="803316" y="2127788"/>
                  <a:pt x="857155" y="2147986"/>
                  <a:pt x="857155" y="2147986"/>
                </a:cubicBezTo>
                <a:cubicBezTo>
                  <a:pt x="857155" y="2147986"/>
                  <a:pt x="803316" y="1976298"/>
                  <a:pt x="877345" y="1885405"/>
                </a:cubicBezTo>
                <a:cubicBezTo>
                  <a:pt x="948010" y="1797878"/>
                  <a:pt x="850425" y="1804611"/>
                  <a:pt x="732651" y="1922436"/>
                </a:cubicBezTo>
                <a:cubicBezTo>
                  <a:pt x="614877" y="2040261"/>
                  <a:pt x="184160" y="1939268"/>
                  <a:pt x="5816" y="1626190"/>
                </a:cubicBezTo>
                <a:cubicBezTo>
                  <a:pt x="5816" y="1626190"/>
                  <a:pt x="-58119" y="1528563"/>
                  <a:pt x="237999" y="1599258"/>
                </a:cubicBezTo>
                <a:cubicBezTo>
                  <a:pt x="237999" y="1599258"/>
                  <a:pt x="328854" y="1582426"/>
                  <a:pt x="231269" y="1464601"/>
                </a:cubicBezTo>
                <a:cubicBezTo>
                  <a:pt x="130320" y="1346776"/>
                  <a:pt x="328854" y="1205386"/>
                  <a:pt x="635067" y="1259249"/>
                </a:cubicBezTo>
                <a:cubicBezTo>
                  <a:pt x="635067" y="1259249"/>
                  <a:pt x="641797" y="1205386"/>
                  <a:pt x="705731" y="1222219"/>
                </a:cubicBezTo>
                <a:cubicBezTo>
                  <a:pt x="705731" y="1222219"/>
                  <a:pt x="830235" y="484971"/>
                  <a:pt x="1557071" y="899041"/>
                </a:cubicBezTo>
                <a:cubicBezTo>
                  <a:pt x="1557071" y="899041"/>
                  <a:pt x="1728685" y="952904"/>
                  <a:pt x="1890204" y="845179"/>
                </a:cubicBezTo>
                <a:cubicBezTo>
                  <a:pt x="2051723" y="737453"/>
                  <a:pt x="2176227" y="754285"/>
                  <a:pt x="2250256" y="808148"/>
                </a:cubicBezTo>
                <a:cubicBezTo>
                  <a:pt x="2250256" y="808148"/>
                  <a:pt x="2374760" y="828346"/>
                  <a:pt x="2465615" y="720621"/>
                </a:cubicBezTo>
                <a:cubicBezTo>
                  <a:pt x="2553104" y="612895"/>
                  <a:pt x="2734813" y="612895"/>
                  <a:pt x="2903062" y="666758"/>
                </a:cubicBezTo>
                <a:cubicBezTo>
                  <a:pt x="2903062" y="666758"/>
                  <a:pt x="3047756" y="468139"/>
                  <a:pt x="3253020" y="484971"/>
                </a:cubicBezTo>
                <a:cubicBezTo>
                  <a:pt x="3253020" y="484971"/>
                  <a:pt x="3172260" y="296451"/>
                  <a:pt x="3387619" y="118030"/>
                </a:cubicBezTo>
                <a:cubicBezTo>
                  <a:pt x="3602978" y="-60391"/>
                  <a:pt x="3720752" y="134862"/>
                  <a:pt x="3791416" y="155061"/>
                </a:cubicBezTo>
                <a:cubicBezTo>
                  <a:pt x="3865446" y="171893"/>
                  <a:pt x="4026965" y="54068"/>
                  <a:pt x="4269243" y="161794"/>
                </a:cubicBezTo>
                <a:cubicBezTo>
                  <a:pt x="4511522" y="269519"/>
                  <a:pt x="4572091" y="155061"/>
                  <a:pt x="4572091" y="155061"/>
                </a:cubicBezTo>
                <a:cubicBezTo>
                  <a:pt x="4572091" y="155061"/>
                  <a:pt x="4646121" y="-6528"/>
                  <a:pt x="4948969" y="2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2D6104-B8AA-4C7C-B8AB-5EE8B40111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414" y="0"/>
            <a:ext cx="5587587" cy="4800396"/>
          </a:xfrm>
          <a:custGeom>
            <a:avLst/>
            <a:gdLst>
              <a:gd name="connsiteX0" fmla="*/ 336880 w 5587587"/>
              <a:gd name="connsiteY0" fmla="*/ 0 h 4800396"/>
              <a:gd name="connsiteX1" fmla="*/ 5587587 w 5587587"/>
              <a:gd name="connsiteY1" fmla="*/ 0 h 4800396"/>
              <a:gd name="connsiteX2" fmla="*/ 5587587 w 5587587"/>
              <a:gd name="connsiteY2" fmla="*/ 3931894 h 4800396"/>
              <a:gd name="connsiteX3" fmla="*/ 5472369 w 5587587"/>
              <a:gd name="connsiteY3" fmla="*/ 4036611 h 4800396"/>
              <a:gd name="connsiteX4" fmla="*/ 3344779 w 5587587"/>
              <a:gd name="connsiteY4" fmla="*/ 4800396 h 4800396"/>
              <a:gd name="connsiteX5" fmla="*/ 0 w 5587587"/>
              <a:gd name="connsiteY5" fmla="*/ 1455617 h 4800396"/>
              <a:gd name="connsiteX6" fmla="*/ 262849 w 5587587"/>
              <a:gd name="connsiteY6" fmla="*/ 153678 h 480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7587" h="4800396">
                <a:moveTo>
                  <a:pt x="336880" y="0"/>
                </a:moveTo>
                <a:lnTo>
                  <a:pt x="5587587" y="0"/>
                </a:lnTo>
                <a:lnTo>
                  <a:pt x="5587587" y="3931894"/>
                </a:lnTo>
                <a:lnTo>
                  <a:pt x="5472369" y="4036611"/>
                </a:lnTo>
                <a:cubicBezTo>
                  <a:pt x="4894194" y="4513764"/>
                  <a:pt x="4152960" y="4800396"/>
                  <a:pt x="3344779" y="4800396"/>
                </a:cubicBezTo>
                <a:cubicBezTo>
                  <a:pt x="1497509" y="4800396"/>
                  <a:pt x="0" y="3302887"/>
                  <a:pt x="0" y="1455617"/>
                </a:cubicBezTo>
                <a:cubicBezTo>
                  <a:pt x="0" y="993800"/>
                  <a:pt x="93595" y="553842"/>
                  <a:pt x="262849" y="1536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3E3C4-8601-4563-98B7-1A7CD9C6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940CCA-9472-409E-9DC2-3AC6F854B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E6145-DAE8-4E95-84B6-CE1550EF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679B20-B1D3-4559-8033-E2D7401E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7BA7C-62FC-405B-8FAE-7D93B72D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04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A59FEB8-FD48-499D-8E2C-A1C511D042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857250"/>
            <a:ext cx="1654036" cy="4991100"/>
          </a:xfrm>
          <a:custGeom>
            <a:avLst/>
            <a:gdLst>
              <a:gd name="connsiteX0" fmla="*/ 0 w 1524000"/>
              <a:gd name="connsiteY0" fmla="*/ 0 h 4598712"/>
              <a:gd name="connsiteX1" fmla="*/ 217977 w 1524000"/>
              <a:gd name="connsiteY1" fmla="*/ 105005 h 4598712"/>
              <a:gd name="connsiteX2" fmla="*/ 1524000 w 1524000"/>
              <a:gd name="connsiteY2" fmla="*/ 2299356 h 4598712"/>
              <a:gd name="connsiteX3" fmla="*/ 217977 w 1524000"/>
              <a:gd name="connsiteY3" fmla="*/ 4493707 h 4598712"/>
              <a:gd name="connsiteX4" fmla="*/ 0 w 1524000"/>
              <a:gd name="connsiteY4" fmla="*/ 4598712 h 45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4598712">
                <a:moveTo>
                  <a:pt x="0" y="0"/>
                </a:moveTo>
                <a:lnTo>
                  <a:pt x="217977" y="105005"/>
                </a:lnTo>
                <a:cubicBezTo>
                  <a:pt x="995903" y="527600"/>
                  <a:pt x="1524000" y="1351807"/>
                  <a:pt x="1524000" y="2299356"/>
                </a:cubicBezTo>
                <a:cubicBezTo>
                  <a:pt x="1524000" y="3246906"/>
                  <a:pt x="995903" y="4071112"/>
                  <a:pt x="217977" y="4493707"/>
                </a:cubicBezTo>
                <a:lnTo>
                  <a:pt x="0" y="45987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C57F6A3-34A7-4EC0-A7FC-D2603A1B72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6048" y="857250"/>
            <a:ext cx="4991100" cy="4991100"/>
          </a:xfrm>
          <a:custGeom>
            <a:avLst/>
            <a:gdLst>
              <a:gd name="connsiteX0" fmla="*/ 2495550 w 4991100"/>
              <a:gd name="connsiteY0" fmla="*/ 0 h 4991100"/>
              <a:gd name="connsiteX1" fmla="*/ 4991100 w 4991100"/>
              <a:gd name="connsiteY1" fmla="*/ 2495550 h 4991100"/>
              <a:gd name="connsiteX2" fmla="*/ 2495550 w 4991100"/>
              <a:gd name="connsiteY2" fmla="*/ 4991100 h 4991100"/>
              <a:gd name="connsiteX3" fmla="*/ 0 w 4991100"/>
              <a:gd name="connsiteY3" fmla="*/ 2495550 h 4991100"/>
              <a:gd name="connsiteX4" fmla="*/ 2495550 w 4991100"/>
              <a:gd name="connsiteY4" fmla="*/ 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1100" h="4991100">
                <a:moveTo>
                  <a:pt x="2495550" y="0"/>
                </a:moveTo>
                <a:cubicBezTo>
                  <a:pt x="3873804" y="0"/>
                  <a:pt x="4991100" y="1117296"/>
                  <a:pt x="4991100" y="2495550"/>
                </a:cubicBezTo>
                <a:cubicBezTo>
                  <a:pt x="4991100" y="3873804"/>
                  <a:pt x="3873804" y="4991100"/>
                  <a:pt x="2495550" y="4991100"/>
                </a:cubicBezTo>
                <a:cubicBezTo>
                  <a:pt x="1117296" y="4991100"/>
                  <a:pt x="0" y="3873804"/>
                  <a:pt x="0" y="2495550"/>
                </a:cubicBezTo>
                <a:cubicBezTo>
                  <a:pt x="0" y="1117296"/>
                  <a:pt x="1117296" y="0"/>
                  <a:pt x="24955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162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976893-5839-4D53-9C39-3C7E34A7E2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00387" y="1327309"/>
            <a:ext cx="4850336" cy="4850336"/>
          </a:xfrm>
          <a:custGeom>
            <a:avLst/>
            <a:gdLst>
              <a:gd name="connsiteX0" fmla="*/ 2425168 w 4850336"/>
              <a:gd name="connsiteY0" fmla="*/ 0 h 4850336"/>
              <a:gd name="connsiteX1" fmla="*/ 4850336 w 4850336"/>
              <a:gd name="connsiteY1" fmla="*/ 2425168 h 4850336"/>
              <a:gd name="connsiteX2" fmla="*/ 2425168 w 4850336"/>
              <a:gd name="connsiteY2" fmla="*/ 4850336 h 4850336"/>
              <a:gd name="connsiteX3" fmla="*/ 0 w 4850336"/>
              <a:gd name="connsiteY3" fmla="*/ 2425168 h 4850336"/>
              <a:gd name="connsiteX4" fmla="*/ 2425168 w 4850336"/>
              <a:gd name="connsiteY4" fmla="*/ 0 h 485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0336" h="4850336">
                <a:moveTo>
                  <a:pt x="2425168" y="0"/>
                </a:moveTo>
                <a:cubicBezTo>
                  <a:pt x="3764551" y="0"/>
                  <a:pt x="4850336" y="1085785"/>
                  <a:pt x="4850336" y="2425168"/>
                </a:cubicBezTo>
                <a:cubicBezTo>
                  <a:pt x="4850336" y="3764551"/>
                  <a:pt x="3764551" y="4850336"/>
                  <a:pt x="2425168" y="4850336"/>
                </a:cubicBezTo>
                <a:cubicBezTo>
                  <a:pt x="1085785" y="4850336"/>
                  <a:pt x="0" y="3764551"/>
                  <a:pt x="0" y="2425168"/>
                </a:cubicBezTo>
                <a:cubicBezTo>
                  <a:pt x="0" y="1085785"/>
                  <a:pt x="1085785" y="0"/>
                  <a:pt x="24251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444500" dist="228600" dir="8100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6274B1-3BEE-4764-B16E-7ECD6F6C9A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0502" y="1524000"/>
            <a:ext cx="3712192" cy="3712192"/>
          </a:xfrm>
          <a:custGeom>
            <a:avLst/>
            <a:gdLst>
              <a:gd name="connsiteX0" fmla="*/ 1856096 w 3712192"/>
              <a:gd name="connsiteY0" fmla="*/ 0 h 3712192"/>
              <a:gd name="connsiteX1" fmla="*/ 3712192 w 3712192"/>
              <a:gd name="connsiteY1" fmla="*/ 1856096 h 3712192"/>
              <a:gd name="connsiteX2" fmla="*/ 1856096 w 3712192"/>
              <a:gd name="connsiteY2" fmla="*/ 3712192 h 3712192"/>
              <a:gd name="connsiteX3" fmla="*/ 0 w 3712192"/>
              <a:gd name="connsiteY3" fmla="*/ 1856096 h 3712192"/>
              <a:gd name="connsiteX4" fmla="*/ 1856096 w 3712192"/>
              <a:gd name="connsiteY4" fmla="*/ 0 h 37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2192" h="3712192">
                <a:moveTo>
                  <a:pt x="1856096" y="0"/>
                </a:moveTo>
                <a:cubicBezTo>
                  <a:pt x="2881190" y="0"/>
                  <a:pt x="3712192" y="831002"/>
                  <a:pt x="3712192" y="1856096"/>
                </a:cubicBezTo>
                <a:cubicBezTo>
                  <a:pt x="3712192" y="2881190"/>
                  <a:pt x="2881190" y="3712192"/>
                  <a:pt x="1856096" y="3712192"/>
                </a:cubicBezTo>
                <a:cubicBezTo>
                  <a:pt x="831002" y="3712192"/>
                  <a:pt x="0" y="2881190"/>
                  <a:pt x="0" y="1856096"/>
                </a:cubicBezTo>
                <a:cubicBezTo>
                  <a:pt x="0" y="831002"/>
                  <a:pt x="831002" y="0"/>
                  <a:pt x="185609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6675">
            <a:noFill/>
          </a:ln>
          <a:effectLst>
            <a:outerShdw blurRad="863600" dist="152400" dir="2700000" algn="tl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2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F9874D1-24C9-4542-8E1F-BFEEDD418B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2823" y="836833"/>
            <a:ext cx="4013010" cy="3509394"/>
          </a:xfrm>
          <a:custGeom>
            <a:avLst/>
            <a:gdLst>
              <a:gd name="connsiteX0" fmla="*/ 93385 w 4013010"/>
              <a:gd name="connsiteY0" fmla="*/ 0 h 3509394"/>
              <a:gd name="connsiteX1" fmla="*/ 3919625 w 4013010"/>
              <a:gd name="connsiteY1" fmla="*/ 0 h 3509394"/>
              <a:gd name="connsiteX2" fmla="*/ 4013010 w 4013010"/>
              <a:gd name="connsiteY2" fmla="*/ 93385 h 3509394"/>
              <a:gd name="connsiteX3" fmla="*/ 4013010 w 4013010"/>
              <a:gd name="connsiteY3" fmla="*/ 3416009 h 3509394"/>
              <a:gd name="connsiteX4" fmla="*/ 3919625 w 4013010"/>
              <a:gd name="connsiteY4" fmla="*/ 3509394 h 3509394"/>
              <a:gd name="connsiteX5" fmla="*/ 93385 w 4013010"/>
              <a:gd name="connsiteY5" fmla="*/ 3509394 h 3509394"/>
              <a:gd name="connsiteX6" fmla="*/ 0 w 4013010"/>
              <a:gd name="connsiteY6" fmla="*/ 3416009 h 3509394"/>
              <a:gd name="connsiteX7" fmla="*/ 0 w 4013010"/>
              <a:gd name="connsiteY7" fmla="*/ 93385 h 3509394"/>
              <a:gd name="connsiteX8" fmla="*/ 93385 w 4013010"/>
              <a:gd name="connsiteY8" fmla="*/ 0 h 350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3010" h="3509394">
                <a:moveTo>
                  <a:pt x="93385" y="0"/>
                </a:moveTo>
                <a:lnTo>
                  <a:pt x="3919625" y="0"/>
                </a:lnTo>
                <a:cubicBezTo>
                  <a:pt x="3971200" y="0"/>
                  <a:pt x="4013010" y="41810"/>
                  <a:pt x="4013010" y="93385"/>
                </a:cubicBezTo>
                <a:lnTo>
                  <a:pt x="4013010" y="3416009"/>
                </a:lnTo>
                <a:cubicBezTo>
                  <a:pt x="4013010" y="3467584"/>
                  <a:pt x="3971200" y="3509394"/>
                  <a:pt x="3919625" y="3509394"/>
                </a:cubicBezTo>
                <a:lnTo>
                  <a:pt x="93385" y="3509394"/>
                </a:lnTo>
                <a:cubicBezTo>
                  <a:pt x="41810" y="3509394"/>
                  <a:pt x="0" y="3467584"/>
                  <a:pt x="0" y="3416009"/>
                </a:cubicBezTo>
                <a:lnTo>
                  <a:pt x="0" y="93385"/>
                </a:lnTo>
                <a:cubicBezTo>
                  <a:pt x="0" y="41810"/>
                  <a:pt x="41810" y="0"/>
                  <a:pt x="933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9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DD7F3B23-BE47-4290-A100-56BDCD452E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0526" y="1085000"/>
            <a:ext cx="4170948" cy="4688000"/>
          </a:xfrm>
          <a:custGeom>
            <a:avLst/>
            <a:gdLst>
              <a:gd name="connsiteX0" fmla="*/ 1924316 w 3848100"/>
              <a:gd name="connsiteY0" fmla="*/ 0 h 4325130"/>
              <a:gd name="connsiteX1" fmla="*/ 1960887 w 3848100"/>
              <a:gd name="connsiteY1" fmla="*/ 1886 h 4325130"/>
              <a:gd name="connsiteX2" fmla="*/ 1998521 w 3848100"/>
              <a:gd name="connsiteY2" fmla="*/ 7816 h 4325130"/>
              <a:gd name="connsiteX3" fmla="*/ 2037213 w 3848100"/>
              <a:gd name="connsiteY3" fmla="*/ 17249 h 4325130"/>
              <a:gd name="connsiteX4" fmla="*/ 2077231 w 3848100"/>
              <a:gd name="connsiteY4" fmla="*/ 30724 h 4325130"/>
              <a:gd name="connsiteX5" fmla="*/ 2119636 w 3848100"/>
              <a:gd name="connsiteY5" fmla="*/ 48243 h 4325130"/>
              <a:gd name="connsiteX6" fmla="*/ 2164688 w 3848100"/>
              <a:gd name="connsiteY6" fmla="*/ 69264 h 4325130"/>
              <a:gd name="connsiteX7" fmla="*/ 2212922 w 3848100"/>
              <a:gd name="connsiteY7" fmla="*/ 94330 h 4325130"/>
              <a:gd name="connsiteX8" fmla="*/ 2264867 w 3848100"/>
              <a:gd name="connsiteY8" fmla="*/ 122897 h 4325130"/>
              <a:gd name="connsiteX9" fmla="*/ 2321050 w 3848100"/>
              <a:gd name="connsiteY9" fmla="*/ 155779 h 4325130"/>
              <a:gd name="connsiteX10" fmla="*/ 2382271 w 3848100"/>
              <a:gd name="connsiteY10" fmla="*/ 192163 h 4325130"/>
              <a:gd name="connsiteX11" fmla="*/ 2448792 w 3848100"/>
              <a:gd name="connsiteY11" fmla="*/ 232858 h 4325130"/>
              <a:gd name="connsiteX12" fmla="*/ 2521406 w 3848100"/>
              <a:gd name="connsiteY12" fmla="*/ 276790 h 4325130"/>
              <a:gd name="connsiteX13" fmla="*/ 2600383 w 3848100"/>
              <a:gd name="connsiteY13" fmla="*/ 325031 h 4325130"/>
              <a:gd name="connsiteX14" fmla="*/ 2686249 w 3848100"/>
              <a:gd name="connsiteY14" fmla="*/ 376778 h 4325130"/>
              <a:gd name="connsiteX15" fmla="*/ 2779801 w 3848100"/>
              <a:gd name="connsiteY15" fmla="*/ 432837 h 4325130"/>
              <a:gd name="connsiteX16" fmla="*/ 2881570 w 3848100"/>
              <a:gd name="connsiteY16" fmla="*/ 492129 h 4325130"/>
              <a:gd name="connsiteX17" fmla="*/ 2983338 w 3848100"/>
              <a:gd name="connsiteY17" fmla="*/ 551153 h 4325130"/>
              <a:gd name="connsiteX18" fmla="*/ 3078214 w 3848100"/>
              <a:gd name="connsiteY18" fmla="*/ 604785 h 4325130"/>
              <a:gd name="connsiteX19" fmla="*/ 3165671 w 3848100"/>
              <a:gd name="connsiteY19" fmla="*/ 653836 h 4325130"/>
              <a:gd name="connsiteX20" fmla="*/ 3246768 w 3848100"/>
              <a:gd name="connsiteY20" fmla="*/ 698845 h 4325130"/>
              <a:gd name="connsiteX21" fmla="*/ 3320709 w 3848100"/>
              <a:gd name="connsiteY21" fmla="*/ 739812 h 4325130"/>
              <a:gd name="connsiteX22" fmla="*/ 3388819 w 3848100"/>
              <a:gd name="connsiteY22" fmla="*/ 777813 h 4325130"/>
              <a:gd name="connsiteX23" fmla="*/ 3450834 w 3848100"/>
              <a:gd name="connsiteY23" fmla="*/ 812848 h 4325130"/>
              <a:gd name="connsiteX24" fmla="*/ 3507019 w 3848100"/>
              <a:gd name="connsiteY24" fmla="*/ 845460 h 4325130"/>
              <a:gd name="connsiteX25" fmla="*/ 3557903 w 3848100"/>
              <a:gd name="connsiteY25" fmla="*/ 876723 h 4325130"/>
              <a:gd name="connsiteX26" fmla="*/ 3603751 w 3848100"/>
              <a:gd name="connsiteY26" fmla="*/ 906100 h 4325130"/>
              <a:gd name="connsiteX27" fmla="*/ 3644034 w 3848100"/>
              <a:gd name="connsiteY27" fmla="*/ 934668 h 4325130"/>
              <a:gd name="connsiteX28" fmla="*/ 3680342 w 3848100"/>
              <a:gd name="connsiteY28" fmla="*/ 963236 h 4325130"/>
              <a:gd name="connsiteX29" fmla="*/ 3712144 w 3848100"/>
              <a:gd name="connsiteY29" fmla="*/ 991266 h 4325130"/>
              <a:gd name="connsiteX30" fmla="*/ 3739442 w 3848100"/>
              <a:gd name="connsiteY30" fmla="*/ 1020103 h 4325130"/>
              <a:gd name="connsiteX31" fmla="*/ 3763293 w 3848100"/>
              <a:gd name="connsiteY31" fmla="*/ 1050019 h 4325130"/>
              <a:gd name="connsiteX32" fmla="*/ 3783435 w 3848100"/>
              <a:gd name="connsiteY32" fmla="*/ 1081282 h 4325130"/>
              <a:gd name="connsiteX33" fmla="*/ 3800131 w 3848100"/>
              <a:gd name="connsiteY33" fmla="*/ 1114433 h 4325130"/>
              <a:gd name="connsiteX34" fmla="*/ 3813913 w 3848100"/>
              <a:gd name="connsiteY34" fmla="*/ 1150009 h 4325130"/>
              <a:gd name="connsiteX35" fmla="*/ 3825044 w 3848100"/>
              <a:gd name="connsiteY35" fmla="*/ 1188549 h 4325130"/>
              <a:gd name="connsiteX36" fmla="*/ 3833259 w 3848100"/>
              <a:gd name="connsiteY36" fmla="*/ 1230323 h 4325130"/>
              <a:gd name="connsiteX37" fmla="*/ 3839884 w 3848100"/>
              <a:gd name="connsiteY37" fmla="*/ 1275870 h 4325130"/>
              <a:gd name="connsiteX38" fmla="*/ 3844124 w 3848100"/>
              <a:gd name="connsiteY38" fmla="*/ 1325731 h 4325130"/>
              <a:gd name="connsiteX39" fmla="*/ 3846776 w 3848100"/>
              <a:gd name="connsiteY39" fmla="*/ 1380171 h 4325130"/>
              <a:gd name="connsiteX40" fmla="*/ 3847835 w 3848100"/>
              <a:gd name="connsiteY40" fmla="*/ 1440003 h 4325130"/>
              <a:gd name="connsiteX41" fmla="*/ 3848100 w 3848100"/>
              <a:gd name="connsiteY41" fmla="*/ 1505764 h 4325130"/>
              <a:gd name="connsiteX42" fmla="*/ 3847305 w 3848100"/>
              <a:gd name="connsiteY42" fmla="*/ 1577455 h 4325130"/>
              <a:gd name="connsiteX43" fmla="*/ 3845715 w 3848100"/>
              <a:gd name="connsiteY43" fmla="*/ 1655344 h 4325130"/>
              <a:gd name="connsiteX44" fmla="*/ 3844124 w 3848100"/>
              <a:gd name="connsiteY44" fmla="*/ 1740778 h 4325130"/>
              <a:gd name="connsiteX45" fmla="*/ 3842270 w 3848100"/>
              <a:gd name="connsiteY45" fmla="*/ 1833761 h 4325130"/>
              <a:gd name="connsiteX46" fmla="*/ 3840679 w 3848100"/>
              <a:gd name="connsiteY46" fmla="*/ 1934558 h 4325130"/>
              <a:gd name="connsiteX47" fmla="*/ 3839355 w 3848100"/>
              <a:gd name="connsiteY47" fmla="*/ 2044249 h 4325130"/>
              <a:gd name="connsiteX48" fmla="*/ 3838825 w 3848100"/>
              <a:gd name="connsiteY48" fmla="*/ 2162566 h 4325130"/>
              <a:gd name="connsiteX49" fmla="*/ 3839355 w 3848100"/>
              <a:gd name="connsiteY49" fmla="*/ 2280881 h 4325130"/>
              <a:gd name="connsiteX50" fmla="*/ 3840679 w 3848100"/>
              <a:gd name="connsiteY50" fmla="*/ 2390573 h 4325130"/>
              <a:gd name="connsiteX51" fmla="*/ 3842270 w 3848100"/>
              <a:gd name="connsiteY51" fmla="*/ 2491371 h 4325130"/>
              <a:gd name="connsiteX52" fmla="*/ 3844124 w 3848100"/>
              <a:gd name="connsiteY52" fmla="*/ 2584352 h 4325130"/>
              <a:gd name="connsiteX53" fmla="*/ 3845715 w 3848100"/>
              <a:gd name="connsiteY53" fmla="*/ 2669787 h 4325130"/>
              <a:gd name="connsiteX54" fmla="*/ 3847305 w 3848100"/>
              <a:gd name="connsiteY54" fmla="*/ 2747677 h 4325130"/>
              <a:gd name="connsiteX55" fmla="*/ 3848100 w 3848100"/>
              <a:gd name="connsiteY55" fmla="*/ 2819366 h 4325130"/>
              <a:gd name="connsiteX56" fmla="*/ 3847835 w 3848100"/>
              <a:gd name="connsiteY56" fmla="*/ 2885127 h 4325130"/>
              <a:gd name="connsiteX57" fmla="*/ 3846776 w 3848100"/>
              <a:gd name="connsiteY57" fmla="*/ 2944959 h 4325130"/>
              <a:gd name="connsiteX58" fmla="*/ 3844124 w 3848100"/>
              <a:gd name="connsiteY58" fmla="*/ 2999400 h 4325130"/>
              <a:gd name="connsiteX59" fmla="*/ 3839884 w 3848100"/>
              <a:gd name="connsiteY59" fmla="*/ 3049260 h 4325130"/>
              <a:gd name="connsiteX60" fmla="*/ 3833524 w 3848100"/>
              <a:gd name="connsiteY60" fmla="*/ 3094807 h 4325130"/>
              <a:gd name="connsiteX61" fmla="*/ 3825044 w 3848100"/>
              <a:gd name="connsiteY61" fmla="*/ 3136582 h 4325130"/>
              <a:gd name="connsiteX62" fmla="*/ 3813913 w 3848100"/>
              <a:gd name="connsiteY62" fmla="*/ 3175123 h 4325130"/>
              <a:gd name="connsiteX63" fmla="*/ 3800131 w 3848100"/>
              <a:gd name="connsiteY63" fmla="*/ 3210697 h 4325130"/>
              <a:gd name="connsiteX64" fmla="*/ 3783435 w 3848100"/>
              <a:gd name="connsiteY64" fmla="*/ 3243848 h 4325130"/>
              <a:gd name="connsiteX65" fmla="*/ 3763293 w 3848100"/>
              <a:gd name="connsiteY65" fmla="*/ 3275111 h 4325130"/>
              <a:gd name="connsiteX66" fmla="*/ 3739442 w 3848100"/>
              <a:gd name="connsiteY66" fmla="*/ 3305027 h 4325130"/>
              <a:gd name="connsiteX67" fmla="*/ 3712144 w 3848100"/>
              <a:gd name="connsiteY67" fmla="*/ 3333865 h 4325130"/>
              <a:gd name="connsiteX68" fmla="*/ 3680342 w 3848100"/>
              <a:gd name="connsiteY68" fmla="*/ 3361894 h 4325130"/>
              <a:gd name="connsiteX69" fmla="*/ 3644299 w 3848100"/>
              <a:gd name="connsiteY69" fmla="*/ 3390462 h 4325130"/>
              <a:gd name="connsiteX70" fmla="*/ 3603751 w 3848100"/>
              <a:gd name="connsiteY70" fmla="*/ 3419031 h 4325130"/>
              <a:gd name="connsiteX71" fmla="*/ 3557903 w 3848100"/>
              <a:gd name="connsiteY71" fmla="*/ 3448676 h 4325130"/>
              <a:gd name="connsiteX72" fmla="*/ 3507284 w 3848100"/>
              <a:gd name="connsiteY72" fmla="*/ 3479670 h 4325130"/>
              <a:gd name="connsiteX73" fmla="*/ 3450834 w 3848100"/>
              <a:gd name="connsiteY73" fmla="*/ 3512282 h 4325130"/>
              <a:gd name="connsiteX74" fmla="*/ 3388819 w 3848100"/>
              <a:gd name="connsiteY74" fmla="*/ 3547319 h 4325130"/>
              <a:gd name="connsiteX75" fmla="*/ 3320709 w 3848100"/>
              <a:gd name="connsiteY75" fmla="*/ 3585320 h 4325130"/>
              <a:gd name="connsiteX76" fmla="*/ 3246768 w 3848100"/>
              <a:gd name="connsiteY76" fmla="*/ 3626555 h 4325130"/>
              <a:gd name="connsiteX77" fmla="*/ 3165671 w 3848100"/>
              <a:gd name="connsiteY77" fmla="*/ 3671563 h 4325130"/>
              <a:gd name="connsiteX78" fmla="*/ 3078214 w 3848100"/>
              <a:gd name="connsiteY78" fmla="*/ 3720345 h 4325130"/>
              <a:gd name="connsiteX79" fmla="*/ 2983338 w 3848100"/>
              <a:gd name="connsiteY79" fmla="*/ 3773978 h 4325130"/>
              <a:gd name="connsiteX80" fmla="*/ 2881570 w 3848100"/>
              <a:gd name="connsiteY80" fmla="*/ 3833002 h 4325130"/>
              <a:gd name="connsiteX81" fmla="*/ 2779801 w 3848100"/>
              <a:gd name="connsiteY81" fmla="*/ 3892294 h 4325130"/>
              <a:gd name="connsiteX82" fmla="*/ 2686249 w 3848100"/>
              <a:gd name="connsiteY82" fmla="*/ 3948352 h 4325130"/>
              <a:gd name="connsiteX83" fmla="*/ 2600383 w 3848100"/>
              <a:gd name="connsiteY83" fmla="*/ 4000099 h 4325130"/>
              <a:gd name="connsiteX84" fmla="*/ 2521406 w 3848100"/>
              <a:gd name="connsiteY84" fmla="*/ 4048342 h 4325130"/>
              <a:gd name="connsiteX85" fmla="*/ 2448792 w 3848100"/>
              <a:gd name="connsiteY85" fmla="*/ 4092272 h 4325130"/>
              <a:gd name="connsiteX86" fmla="*/ 2382271 w 3848100"/>
              <a:gd name="connsiteY86" fmla="*/ 4132969 h 4325130"/>
              <a:gd name="connsiteX87" fmla="*/ 2321050 w 3848100"/>
              <a:gd name="connsiteY87" fmla="*/ 4169353 h 4325130"/>
              <a:gd name="connsiteX88" fmla="*/ 2264867 w 3848100"/>
              <a:gd name="connsiteY88" fmla="*/ 4202233 h 4325130"/>
              <a:gd name="connsiteX89" fmla="*/ 2212922 w 3848100"/>
              <a:gd name="connsiteY89" fmla="*/ 4230801 h 4325130"/>
              <a:gd name="connsiteX90" fmla="*/ 2164688 w 3848100"/>
              <a:gd name="connsiteY90" fmla="*/ 4255866 h 4325130"/>
              <a:gd name="connsiteX91" fmla="*/ 2119636 w 3848100"/>
              <a:gd name="connsiteY91" fmla="*/ 4276887 h 4325130"/>
              <a:gd name="connsiteX92" fmla="*/ 2077231 w 3848100"/>
              <a:gd name="connsiteY92" fmla="*/ 4294406 h 4325130"/>
              <a:gd name="connsiteX93" fmla="*/ 2037213 w 3848100"/>
              <a:gd name="connsiteY93" fmla="*/ 4307881 h 4325130"/>
              <a:gd name="connsiteX94" fmla="*/ 1998521 w 3848100"/>
              <a:gd name="connsiteY94" fmla="*/ 4317315 h 4325130"/>
              <a:gd name="connsiteX95" fmla="*/ 1960887 w 3848100"/>
              <a:gd name="connsiteY95" fmla="*/ 4323244 h 4325130"/>
              <a:gd name="connsiteX96" fmla="*/ 1924316 w 3848100"/>
              <a:gd name="connsiteY96" fmla="*/ 4325130 h 4325130"/>
              <a:gd name="connsiteX97" fmla="*/ 1887212 w 3848100"/>
              <a:gd name="connsiteY97" fmla="*/ 4323244 h 4325130"/>
              <a:gd name="connsiteX98" fmla="*/ 1849579 w 3848100"/>
              <a:gd name="connsiteY98" fmla="*/ 4317315 h 4325130"/>
              <a:gd name="connsiteX99" fmla="*/ 1810887 w 3848100"/>
              <a:gd name="connsiteY99" fmla="*/ 4307881 h 4325130"/>
              <a:gd name="connsiteX100" fmla="*/ 1770868 w 3848100"/>
              <a:gd name="connsiteY100" fmla="*/ 4294406 h 4325130"/>
              <a:gd name="connsiteX101" fmla="*/ 1728466 w 3848100"/>
              <a:gd name="connsiteY101" fmla="*/ 4276887 h 4325130"/>
              <a:gd name="connsiteX102" fmla="*/ 1683412 w 3848100"/>
              <a:gd name="connsiteY102" fmla="*/ 4255866 h 4325130"/>
              <a:gd name="connsiteX103" fmla="*/ 1635178 w 3848100"/>
              <a:gd name="connsiteY103" fmla="*/ 4230801 h 4325130"/>
              <a:gd name="connsiteX104" fmla="*/ 1583233 w 3848100"/>
              <a:gd name="connsiteY104" fmla="*/ 4202233 h 4325130"/>
              <a:gd name="connsiteX105" fmla="*/ 1527049 w 3848100"/>
              <a:gd name="connsiteY105" fmla="*/ 4169353 h 4325130"/>
              <a:gd name="connsiteX106" fmla="*/ 1465830 w 3848100"/>
              <a:gd name="connsiteY106" fmla="*/ 4132969 h 4325130"/>
              <a:gd name="connsiteX107" fmla="*/ 1399310 w 3848100"/>
              <a:gd name="connsiteY107" fmla="*/ 4092272 h 4325130"/>
              <a:gd name="connsiteX108" fmla="*/ 1326694 w 3848100"/>
              <a:gd name="connsiteY108" fmla="*/ 4048342 h 4325130"/>
              <a:gd name="connsiteX109" fmla="*/ 1247717 w 3848100"/>
              <a:gd name="connsiteY109" fmla="*/ 4000099 h 4325130"/>
              <a:gd name="connsiteX110" fmla="*/ 1161851 w 3848100"/>
              <a:gd name="connsiteY110" fmla="*/ 3948352 h 4325130"/>
              <a:gd name="connsiteX111" fmla="*/ 1068299 w 3848100"/>
              <a:gd name="connsiteY111" fmla="*/ 3892294 h 4325130"/>
              <a:gd name="connsiteX112" fmla="*/ 966531 w 3848100"/>
              <a:gd name="connsiteY112" fmla="*/ 3833002 h 4325130"/>
              <a:gd name="connsiteX113" fmla="*/ 864763 w 3848100"/>
              <a:gd name="connsiteY113" fmla="*/ 3773978 h 4325130"/>
              <a:gd name="connsiteX114" fmla="*/ 769885 w 3848100"/>
              <a:gd name="connsiteY114" fmla="*/ 3720345 h 4325130"/>
              <a:gd name="connsiteX115" fmla="*/ 682429 w 3848100"/>
              <a:gd name="connsiteY115" fmla="*/ 3671294 h 4325130"/>
              <a:gd name="connsiteX116" fmla="*/ 601332 w 3848100"/>
              <a:gd name="connsiteY116" fmla="*/ 3626286 h 4325130"/>
              <a:gd name="connsiteX117" fmla="*/ 527391 w 3848100"/>
              <a:gd name="connsiteY117" fmla="*/ 3585320 h 4325130"/>
              <a:gd name="connsiteX118" fmla="*/ 459281 w 3848100"/>
              <a:gd name="connsiteY118" fmla="*/ 3547319 h 4325130"/>
              <a:gd name="connsiteX119" fmla="*/ 397266 w 3848100"/>
              <a:gd name="connsiteY119" fmla="*/ 3512282 h 4325130"/>
              <a:gd name="connsiteX120" fmla="*/ 341081 w 3848100"/>
              <a:gd name="connsiteY120" fmla="*/ 3479670 h 4325130"/>
              <a:gd name="connsiteX121" fmla="*/ 290197 w 3848100"/>
              <a:gd name="connsiteY121" fmla="*/ 3448407 h 4325130"/>
              <a:gd name="connsiteX122" fmla="*/ 244349 w 3848100"/>
              <a:gd name="connsiteY122" fmla="*/ 3419031 h 4325130"/>
              <a:gd name="connsiteX123" fmla="*/ 204066 w 3848100"/>
              <a:gd name="connsiteY123" fmla="*/ 3390462 h 4325130"/>
              <a:gd name="connsiteX124" fmla="*/ 167758 w 3848100"/>
              <a:gd name="connsiteY124" fmla="*/ 3361894 h 4325130"/>
              <a:gd name="connsiteX125" fmla="*/ 135956 w 3848100"/>
              <a:gd name="connsiteY125" fmla="*/ 3333865 h 4325130"/>
              <a:gd name="connsiteX126" fmla="*/ 108658 w 3848100"/>
              <a:gd name="connsiteY126" fmla="*/ 3305027 h 4325130"/>
              <a:gd name="connsiteX127" fmla="*/ 84807 w 3848100"/>
              <a:gd name="connsiteY127" fmla="*/ 3275111 h 4325130"/>
              <a:gd name="connsiteX128" fmla="*/ 64666 w 3848100"/>
              <a:gd name="connsiteY128" fmla="*/ 3243848 h 4325130"/>
              <a:gd name="connsiteX129" fmla="*/ 47969 w 3848100"/>
              <a:gd name="connsiteY129" fmla="*/ 3210697 h 4325130"/>
              <a:gd name="connsiteX130" fmla="*/ 34188 w 3848100"/>
              <a:gd name="connsiteY130" fmla="*/ 3175123 h 4325130"/>
              <a:gd name="connsiteX131" fmla="*/ 23057 w 3848100"/>
              <a:gd name="connsiteY131" fmla="*/ 3136582 h 4325130"/>
              <a:gd name="connsiteX132" fmla="*/ 14841 w 3848100"/>
              <a:gd name="connsiteY132" fmla="*/ 3094807 h 4325130"/>
              <a:gd name="connsiteX133" fmla="*/ 8216 w 3848100"/>
              <a:gd name="connsiteY133" fmla="*/ 3049260 h 4325130"/>
              <a:gd name="connsiteX134" fmla="*/ 3975 w 3848100"/>
              <a:gd name="connsiteY134" fmla="*/ 2999400 h 4325130"/>
              <a:gd name="connsiteX135" fmla="*/ 1325 w 3848100"/>
              <a:gd name="connsiteY135" fmla="*/ 2944959 h 4325130"/>
              <a:gd name="connsiteX136" fmla="*/ 265 w 3848100"/>
              <a:gd name="connsiteY136" fmla="*/ 2885127 h 4325130"/>
              <a:gd name="connsiteX137" fmla="*/ 0 w 3848100"/>
              <a:gd name="connsiteY137" fmla="*/ 2819366 h 4325130"/>
              <a:gd name="connsiteX138" fmla="*/ 795 w 3848100"/>
              <a:gd name="connsiteY138" fmla="*/ 2747677 h 4325130"/>
              <a:gd name="connsiteX139" fmla="*/ 2386 w 3848100"/>
              <a:gd name="connsiteY139" fmla="*/ 2669787 h 4325130"/>
              <a:gd name="connsiteX140" fmla="*/ 3975 w 3848100"/>
              <a:gd name="connsiteY140" fmla="*/ 2584352 h 4325130"/>
              <a:gd name="connsiteX141" fmla="*/ 5831 w 3848100"/>
              <a:gd name="connsiteY141" fmla="*/ 2491371 h 4325130"/>
              <a:gd name="connsiteX142" fmla="*/ 7421 w 3848100"/>
              <a:gd name="connsiteY142" fmla="*/ 2390573 h 4325130"/>
              <a:gd name="connsiteX143" fmla="*/ 8746 w 3848100"/>
              <a:gd name="connsiteY143" fmla="*/ 2280881 h 4325130"/>
              <a:gd name="connsiteX144" fmla="*/ 9276 w 3848100"/>
              <a:gd name="connsiteY144" fmla="*/ 2162566 h 4325130"/>
              <a:gd name="connsiteX145" fmla="*/ 8746 w 3848100"/>
              <a:gd name="connsiteY145" fmla="*/ 2044249 h 4325130"/>
              <a:gd name="connsiteX146" fmla="*/ 7421 w 3848100"/>
              <a:gd name="connsiteY146" fmla="*/ 1934558 h 4325130"/>
              <a:gd name="connsiteX147" fmla="*/ 5831 w 3848100"/>
              <a:gd name="connsiteY147" fmla="*/ 1833761 h 4325130"/>
              <a:gd name="connsiteX148" fmla="*/ 3975 w 3848100"/>
              <a:gd name="connsiteY148" fmla="*/ 1740778 h 4325130"/>
              <a:gd name="connsiteX149" fmla="*/ 2386 w 3848100"/>
              <a:gd name="connsiteY149" fmla="*/ 1655344 h 4325130"/>
              <a:gd name="connsiteX150" fmla="*/ 795 w 3848100"/>
              <a:gd name="connsiteY150" fmla="*/ 1577455 h 4325130"/>
              <a:gd name="connsiteX151" fmla="*/ 0 w 3848100"/>
              <a:gd name="connsiteY151" fmla="*/ 1505764 h 4325130"/>
              <a:gd name="connsiteX152" fmla="*/ 265 w 3848100"/>
              <a:gd name="connsiteY152" fmla="*/ 1440003 h 4325130"/>
              <a:gd name="connsiteX153" fmla="*/ 1325 w 3848100"/>
              <a:gd name="connsiteY153" fmla="*/ 1380171 h 4325130"/>
              <a:gd name="connsiteX154" fmla="*/ 3975 w 3848100"/>
              <a:gd name="connsiteY154" fmla="*/ 1325731 h 4325130"/>
              <a:gd name="connsiteX155" fmla="*/ 8216 w 3848100"/>
              <a:gd name="connsiteY155" fmla="*/ 1275870 h 4325130"/>
              <a:gd name="connsiteX156" fmla="*/ 14576 w 3848100"/>
              <a:gd name="connsiteY156" fmla="*/ 1230323 h 4325130"/>
              <a:gd name="connsiteX157" fmla="*/ 23057 w 3848100"/>
              <a:gd name="connsiteY157" fmla="*/ 1188549 h 4325130"/>
              <a:gd name="connsiteX158" fmla="*/ 34188 w 3848100"/>
              <a:gd name="connsiteY158" fmla="*/ 1150009 h 4325130"/>
              <a:gd name="connsiteX159" fmla="*/ 47969 w 3848100"/>
              <a:gd name="connsiteY159" fmla="*/ 1114433 h 4325130"/>
              <a:gd name="connsiteX160" fmla="*/ 64666 w 3848100"/>
              <a:gd name="connsiteY160" fmla="*/ 1081282 h 4325130"/>
              <a:gd name="connsiteX161" fmla="*/ 84807 w 3848100"/>
              <a:gd name="connsiteY161" fmla="*/ 1050019 h 4325130"/>
              <a:gd name="connsiteX162" fmla="*/ 108658 w 3848100"/>
              <a:gd name="connsiteY162" fmla="*/ 1020103 h 4325130"/>
              <a:gd name="connsiteX163" fmla="*/ 135956 w 3848100"/>
              <a:gd name="connsiteY163" fmla="*/ 991266 h 4325130"/>
              <a:gd name="connsiteX164" fmla="*/ 167758 w 3848100"/>
              <a:gd name="connsiteY164" fmla="*/ 963236 h 4325130"/>
              <a:gd name="connsiteX165" fmla="*/ 203801 w 3848100"/>
              <a:gd name="connsiteY165" fmla="*/ 934668 h 4325130"/>
              <a:gd name="connsiteX166" fmla="*/ 244349 w 3848100"/>
              <a:gd name="connsiteY166" fmla="*/ 906100 h 4325130"/>
              <a:gd name="connsiteX167" fmla="*/ 290197 w 3848100"/>
              <a:gd name="connsiteY167" fmla="*/ 876454 h 4325130"/>
              <a:gd name="connsiteX168" fmla="*/ 340817 w 3848100"/>
              <a:gd name="connsiteY168" fmla="*/ 845460 h 4325130"/>
              <a:gd name="connsiteX169" fmla="*/ 397266 w 3848100"/>
              <a:gd name="connsiteY169" fmla="*/ 812848 h 4325130"/>
              <a:gd name="connsiteX170" fmla="*/ 459281 w 3848100"/>
              <a:gd name="connsiteY170" fmla="*/ 777813 h 4325130"/>
              <a:gd name="connsiteX171" fmla="*/ 527391 w 3848100"/>
              <a:gd name="connsiteY171" fmla="*/ 739812 h 4325130"/>
              <a:gd name="connsiteX172" fmla="*/ 601332 w 3848100"/>
              <a:gd name="connsiteY172" fmla="*/ 698576 h 4325130"/>
              <a:gd name="connsiteX173" fmla="*/ 682429 w 3848100"/>
              <a:gd name="connsiteY173" fmla="*/ 653567 h 4325130"/>
              <a:gd name="connsiteX174" fmla="*/ 769885 w 3848100"/>
              <a:gd name="connsiteY174" fmla="*/ 604785 h 4325130"/>
              <a:gd name="connsiteX175" fmla="*/ 864763 w 3848100"/>
              <a:gd name="connsiteY175" fmla="*/ 551153 h 4325130"/>
              <a:gd name="connsiteX176" fmla="*/ 966531 w 3848100"/>
              <a:gd name="connsiteY176" fmla="*/ 492129 h 4325130"/>
              <a:gd name="connsiteX177" fmla="*/ 1068299 w 3848100"/>
              <a:gd name="connsiteY177" fmla="*/ 432837 h 4325130"/>
              <a:gd name="connsiteX178" fmla="*/ 1161851 w 3848100"/>
              <a:gd name="connsiteY178" fmla="*/ 376778 h 4325130"/>
              <a:gd name="connsiteX179" fmla="*/ 1247717 w 3848100"/>
              <a:gd name="connsiteY179" fmla="*/ 325031 h 4325130"/>
              <a:gd name="connsiteX180" fmla="*/ 1326694 w 3848100"/>
              <a:gd name="connsiteY180" fmla="*/ 276790 h 4325130"/>
              <a:gd name="connsiteX181" fmla="*/ 1399310 w 3848100"/>
              <a:gd name="connsiteY181" fmla="*/ 232858 h 4325130"/>
              <a:gd name="connsiteX182" fmla="*/ 1465830 w 3848100"/>
              <a:gd name="connsiteY182" fmla="*/ 192163 h 4325130"/>
              <a:gd name="connsiteX183" fmla="*/ 1527049 w 3848100"/>
              <a:gd name="connsiteY183" fmla="*/ 155779 h 4325130"/>
              <a:gd name="connsiteX184" fmla="*/ 1583233 w 3848100"/>
              <a:gd name="connsiteY184" fmla="*/ 122897 h 4325130"/>
              <a:gd name="connsiteX185" fmla="*/ 1635178 w 3848100"/>
              <a:gd name="connsiteY185" fmla="*/ 94330 h 4325130"/>
              <a:gd name="connsiteX186" fmla="*/ 1683412 w 3848100"/>
              <a:gd name="connsiteY186" fmla="*/ 69264 h 4325130"/>
              <a:gd name="connsiteX187" fmla="*/ 1728466 w 3848100"/>
              <a:gd name="connsiteY187" fmla="*/ 48243 h 4325130"/>
              <a:gd name="connsiteX188" fmla="*/ 1770868 w 3848100"/>
              <a:gd name="connsiteY188" fmla="*/ 30724 h 4325130"/>
              <a:gd name="connsiteX189" fmla="*/ 1810887 w 3848100"/>
              <a:gd name="connsiteY189" fmla="*/ 17249 h 4325130"/>
              <a:gd name="connsiteX190" fmla="*/ 1849579 w 3848100"/>
              <a:gd name="connsiteY190" fmla="*/ 7816 h 4325130"/>
              <a:gd name="connsiteX191" fmla="*/ 1887212 w 3848100"/>
              <a:gd name="connsiteY191" fmla="*/ 1886 h 43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3848100" h="4325130">
                <a:moveTo>
                  <a:pt x="1924316" y="0"/>
                </a:moveTo>
                <a:lnTo>
                  <a:pt x="1960887" y="1886"/>
                </a:lnTo>
                <a:lnTo>
                  <a:pt x="1998521" y="7816"/>
                </a:lnTo>
                <a:lnTo>
                  <a:pt x="2037213" y="17249"/>
                </a:lnTo>
                <a:lnTo>
                  <a:pt x="2077231" y="30724"/>
                </a:lnTo>
                <a:lnTo>
                  <a:pt x="2119636" y="48243"/>
                </a:lnTo>
                <a:lnTo>
                  <a:pt x="2164688" y="69264"/>
                </a:lnTo>
                <a:lnTo>
                  <a:pt x="2212922" y="94330"/>
                </a:lnTo>
                <a:lnTo>
                  <a:pt x="2264867" y="122897"/>
                </a:lnTo>
                <a:lnTo>
                  <a:pt x="2321050" y="155779"/>
                </a:lnTo>
                <a:lnTo>
                  <a:pt x="2382271" y="192163"/>
                </a:lnTo>
                <a:lnTo>
                  <a:pt x="2448792" y="232858"/>
                </a:lnTo>
                <a:lnTo>
                  <a:pt x="2521406" y="276790"/>
                </a:lnTo>
                <a:lnTo>
                  <a:pt x="2600383" y="325031"/>
                </a:lnTo>
                <a:lnTo>
                  <a:pt x="2686249" y="376778"/>
                </a:lnTo>
                <a:lnTo>
                  <a:pt x="2779801" y="432837"/>
                </a:lnTo>
                <a:lnTo>
                  <a:pt x="2881570" y="492129"/>
                </a:lnTo>
                <a:lnTo>
                  <a:pt x="2983338" y="551153"/>
                </a:lnTo>
                <a:lnTo>
                  <a:pt x="3078214" y="604785"/>
                </a:lnTo>
                <a:lnTo>
                  <a:pt x="3165671" y="653836"/>
                </a:lnTo>
                <a:lnTo>
                  <a:pt x="3246768" y="698845"/>
                </a:lnTo>
                <a:lnTo>
                  <a:pt x="3320709" y="739812"/>
                </a:lnTo>
                <a:lnTo>
                  <a:pt x="3388819" y="777813"/>
                </a:lnTo>
                <a:lnTo>
                  <a:pt x="3450834" y="812848"/>
                </a:lnTo>
                <a:lnTo>
                  <a:pt x="3507019" y="845460"/>
                </a:lnTo>
                <a:lnTo>
                  <a:pt x="3557903" y="876723"/>
                </a:lnTo>
                <a:lnTo>
                  <a:pt x="3603751" y="906100"/>
                </a:lnTo>
                <a:lnTo>
                  <a:pt x="3644034" y="934668"/>
                </a:lnTo>
                <a:lnTo>
                  <a:pt x="3680342" y="963236"/>
                </a:lnTo>
                <a:lnTo>
                  <a:pt x="3712144" y="991266"/>
                </a:lnTo>
                <a:lnTo>
                  <a:pt x="3739442" y="1020103"/>
                </a:lnTo>
                <a:lnTo>
                  <a:pt x="3763293" y="1050019"/>
                </a:lnTo>
                <a:lnTo>
                  <a:pt x="3783435" y="1081282"/>
                </a:lnTo>
                <a:lnTo>
                  <a:pt x="3800131" y="1114433"/>
                </a:lnTo>
                <a:lnTo>
                  <a:pt x="3813913" y="1150009"/>
                </a:lnTo>
                <a:lnTo>
                  <a:pt x="3825044" y="1188549"/>
                </a:lnTo>
                <a:lnTo>
                  <a:pt x="3833259" y="1230323"/>
                </a:lnTo>
                <a:lnTo>
                  <a:pt x="3839884" y="1275870"/>
                </a:lnTo>
                <a:lnTo>
                  <a:pt x="3844124" y="1325731"/>
                </a:lnTo>
                <a:lnTo>
                  <a:pt x="3846776" y="1380171"/>
                </a:lnTo>
                <a:lnTo>
                  <a:pt x="3847835" y="1440003"/>
                </a:lnTo>
                <a:lnTo>
                  <a:pt x="3848100" y="1505764"/>
                </a:lnTo>
                <a:lnTo>
                  <a:pt x="3847305" y="1577455"/>
                </a:lnTo>
                <a:lnTo>
                  <a:pt x="3845715" y="1655344"/>
                </a:lnTo>
                <a:lnTo>
                  <a:pt x="3844124" y="1740778"/>
                </a:lnTo>
                <a:lnTo>
                  <a:pt x="3842270" y="1833761"/>
                </a:lnTo>
                <a:lnTo>
                  <a:pt x="3840679" y="1934558"/>
                </a:lnTo>
                <a:lnTo>
                  <a:pt x="3839355" y="2044249"/>
                </a:lnTo>
                <a:lnTo>
                  <a:pt x="3838825" y="2162566"/>
                </a:lnTo>
                <a:lnTo>
                  <a:pt x="3839355" y="2280881"/>
                </a:lnTo>
                <a:lnTo>
                  <a:pt x="3840679" y="2390573"/>
                </a:lnTo>
                <a:lnTo>
                  <a:pt x="3842270" y="2491371"/>
                </a:lnTo>
                <a:lnTo>
                  <a:pt x="3844124" y="2584352"/>
                </a:lnTo>
                <a:lnTo>
                  <a:pt x="3845715" y="2669787"/>
                </a:lnTo>
                <a:lnTo>
                  <a:pt x="3847305" y="2747677"/>
                </a:lnTo>
                <a:lnTo>
                  <a:pt x="3848100" y="2819366"/>
                </a:lnTo>
                <a:lnTo>
                  <a:pt x="3847835" y="2885127"/>
                </a:lnTo>
                <a:lnTo>
                  <a:pt x="3846776" y="2944959"/>
                </a:lnTo>
                <a:lnTo>
                  <a:pt x="3844124" y="2999400"/>
                </a:lnTo>
                <a:lnTo>
                  <a:pt x="3839884" y="3049260"/>
                </a:lnTo>
                <a:lnTo>
                  <a:pt x="3833524" y="3094807"/>
                </a:lnTo>
                <a:lnTo>
                  <a:pt x="3825044" y="3136582"/>
                </a:lnTo>
                <a:lnTo>
                  <a:pt x="3813913" y="3175123"/>
                </a:lnTo>
                <a:lnTo>
                  <a:pt x="3800131" y="3210697"/>
                </a:lnTo>
                <a:lnTo>
                  <a:pt x="3783435" y="3243848"/>
                </a:lnTo>
                <a:lnTo>
                  <a:pt x="3763293" y="3275111"/>
                </a:lnTo>
                <a:lnTo>
                  <a:pt x="3739442" y="3305027"/>
                </a:lnTo>
                <a:lnTo>
                  <a:pt x="3712144" y="3333865"/>
                </a:lnTo>
                <a:lnTo>
                  <a:pt x="3680342" y="3361894"/>
                </a:lnTo>
                <a:lnTo>
                  <a:pt x="3644299" y="3390462"/>
                </a:lnTo>
                <a:lnTo>
                  <a:pt x="3603751" y="3419031"/>
                </a:lnTo>
                <a:lnTo>
                  <a:pt x="3557903" y="3448676"/>
                </a:lnTo>
                <a:lnTo>
                  <a:pt x="3507284" y="3479670"/>
                </a:lnTo>
                <a:lnTo>
                  <a:pt x="3450834" y="3512282"/>
                </a:lnTo>
                <a:lnTo>
                  <a:pt x="3388819" y="3547319"/>
                </a:lnTo>
                <a:lnTo>
                  <a:pt x="3320709" y="3585320"/>
                </a:lnTo>
                <a:lnTo>
                  <a:pt x="3246768" y="3626555"/>
                </a:lnTo>
                <a:lnTo>
                  <a:pt x="3165671" y="3671563"/>
                </a:lnTo>
                <a:lnTo>
                  <a:pt x="3078214" y="3720345"/>
                </a:lnTo>
                <a:lnTo>
                  <a:pt x="2983338" y="3773978"/>
                </a:lnTo>
                <a:lnTo>
                  <a:pt x="2881570" y="3833002"/>
                </a:lnTo>
                <a:lnTo>
                  <a:pt x="2779801" y="3892294"/>
                </a:lnTo>
                <a:lnTo>
                  <a:pt x="2686249" y="3948352"/>
                </a:lnTo>
                <a:lnTo>
                  <a:pt x="2600383" y="4000099"/>
                </a:lnTo>
                <a:lnTo>
                  <a:pt x="2521406" y="4048342"/>
                </a:lnTo>
                <a:lnTo>
                  <a:pt x="2448792" y="4092272"/>
                </a:lnTo>
                <a:lnTo>
                  <a:pt x="2382271" y="4132969"/>
                </a:lnTo>
                <a:lnTo>
                  <a:pt x="2321050" y="4169353"/>
                </a:lnTo>
                <a:lnTo>
                  <a:pt x="2264867" y="4202233"/>
                </a:lnTo>
                <a:lnTo>
                  <a:pt x="2212922" y="4230801"/>
                </a:lnTo>
                <a:lnTo>
                  <a:pt x="2164688" y="4255866"/>
                </a:lnTo>
                <a:lnTo>
                  <a:pt x="2119636" y="4276887"/>
                </a:lnTo>
                <a:lnTo>
                  <a:pt x="2077231" y="4294406"/>
                </a:lnTo>
                <a:lnTo>
                  <a:pt x="2037213" y="4307881"/>
                </a:lnTo>
                <a:lnTo>
                  <a:pt x="1998521" y="4317315"/>
                </a:lnTo>
                <a:lnTo>
                  <a:pt x="1960887" y="4323244"/>
                </a:lnTo>
                <a:lnTo>
                  <a:pt x="1924316" y="4325130"/>
                </a:lnTo>
                <a:lnTo>
                  <a:pt x="1887212" y="4323244"/>
                </a:lnTo>
                <a:lnTo>
                  <a:pt x="1849579" y="4317315"/>
                </a:lnTo>
                <a:lnTo>
                  <a:pt x="1810887" y="4307881"/>
                </a:lnTo>
                <a:lnTo>
                  <a:pt x="1770868" y="4294406"/>
                </a:lnTo>
                <a:lnTo>
                  <a:pt x="1728466" y="4276887"/>
                </a:lnTo>
                <a:lnTo>
                  <a:pt x="1683412" y="4255866"/>
                </a:lnTo>
                <a:lnTo>
                  <a:pt x="1635178" y="4230801"/>
                </a:lnTo>
                <a:lnTo>
                  <a:pt x="1583233" y="4202233"/>
                </a:lnTo>
                <a:lnTo>
                  <a:pt x="1527049" y="4169353"/>
                </a:lnTo>
                <a:lnTo>
                  <a:pt x="1465830" y="4132969"/>
                </a:lnTo>
                <a:lnTo>
                  <a:pt x="1399310" y="4092272"/>
                </a:lnTo>
                <a:lnTo>
                  <a:pt x="1326694" y="4048342"/>
                </a:lnTo>
                <a:lnTo>
                  <a:pt x="1247717" y="4000099"/>
                </a:lnTo>
                <a:lnTo>
                  <a:pt x="1161851" y="3948352"/>
                </a:lnTo>
                <a:lnTo>
                  <a:pt x="1068299" y="3892294"/>
                </a:lnTo>
                <a:lnTo>
                  <a:pt x="966531" y="3833002"/>
                </a:lnTo>
                <a:lnTo>
                  <a:pt x="864763" y="3773978"/>
                </a:lnTo>
                <a:lnTo>
                  <a:pt x="769885" y="3720345"/>
                </a:lnTo>
                <a:lnTo>
                  <a:pt x="682429" y="3671294"/>
                </a:lnTo>
                <a:lnTo>
                  <a:pt x="601332" y="3626286"/>
                </a:lnTo>
                <a:lnTo>
                  <a:pt x="527391" y="3585320"/>
                </a:lnTo>
                <a:lnTo>
                  <a:pt x="459281" y="3547319"/>
                </a:lnTo>
                <a:lnTo>
                  <a:pt x="397266" y="3512282"/>
                </a:lnTo>
                <a:lnTo>
                  <a:pt x="341081" y="3479670"/>
                </a:lnTo>
                <a:lnTo>
                  <a:pt x="290197" y="3448407"/>
                </a:lnTo>
                <a:lnTo>
                  <a:pt x="244349" y="3419031"/>
                </a:lnTo>
                <a:lnTo>
                  <a:pt x="204066" y="3390462"/>
                </a:lnTo>
                <a:lnTo>
                  <a:pt x="167758" y="3361894"/>
                </a:lnTo>
                <a:lnTo>
                  <a:pt x="135956" y="3333865"/>
                </a:lnTo>
                <a:lnTo>
                  <a:pt x="108658" y="3305027"/>
                </a:lnTo>
                <a:lnTo>
                  <a:pt x="84807" y="3275111"/>
                </a:lnTo>
                <a:lnTo>
                  <a:pt x="64666" y="3243848"/>
                </a:lnTo>
                <a:lnTo>
                  <a:pt x="47969" y="3210697"/>
                </a:lnTo>
                <a:lnTo>
                  <a:pt x="34188" y="3175123"/>
                </a:lnTo>
                <a:lnTo>
                  <a:pt x="23057" y="3136582"/>
                </a:lnTo>
                <a:lnTo>
                  <a:pt x="14841" y="3094807"/>
                </a:lnTo>
                <a:lnTo>
                  <a:pt x="8216" y="3049260"/>
                </a:lnTo>
                <a:lnTo>
                  <a:pt x="3975" y="2999400"/>
                </a:lnTo>
                <a:lnTo>
                  <a:pt x="1325" y="2944959"/>
                </a:lnTo>
                <a:lnTo>
                  <a:pt x="265" y="2885127"/>
                </a:lnTo>
                <a:lnTo>
                  <a:pt x="0" y="2819366"/>
                </a:lnTo>
                <a:lnTo>
                  <a:pt x="795" y="2747677"/>
                </a:lnTo>
                <a:lnTo>
                  <a:pt x="2386" y="2669787"/>
                </a:lnTo>
                <a:lnTo>
                  <a:pt x="3975" y="2584352"/>
                </a:lnTo>
                <a:lnTo>
                  <a:pt x="5831" y="2491371"/>
                </a:lnTo>
                <a:lnTo>
                  <a:pt x="7421" y="2390573"/>
                </a:lnTo>
                <a:lnTo>
                  <a:pt x="8746" y="2280881"/>
                </a:lnTo>
                <a:lnTo>
                  <a:pt x="9276" y="2162566"/>
                </a:lnTo>
                <a:lnTo>
                  <a:pt x="8746" y="2044249"/>
                </a:lnTo>
                <a:lnTo>
                  <a:pt x="7421" y="1934558"/>
                </a:lnTo>
                <a:lnTo>
                  <a:pt x="5831" y="1833761"/>
                </a:lnTo>
                <a:lnTo>
                  <a:pt x="3975" y="1740778"/>
                </a:lnTo>
                <a:lnTo>
                  <a:pt x="2386" y="1655344"/>
                </a:lnTo>
                <a:lnTo>
                  <a:pt x="795" y="1577455"/>
                </a:lnTo>
                <a:lnTo>
                  <a:pt x="0" y="1505764"/>
                </a:lnTo>
                <a:lnTo>
                  <a:pt x="265" y="1440003"/>
                </a:lnTo>
                <a:lnTo>
                  <a:pt x="1325" y="1380171"/>
                </a:lnTo>
                <a:lnTo>
                  <a:pt x="3975" y="1325731"/>
                </a:lnTo>
                <a:lnTo>
                  <a:pt x="8216" y="1275870"/>
                </a:lnTo>
                <a:lnTo>
                  <a:pt x="14576" y="1230323"/>
                </a:lnTo>
                <a:lnTo>
                  <a:pt x="23057" y="1188549"/>
                </a:lnTo>
                <a:lnTo>
                  <a:pt x="34188" y="1150009"/>
                </a:lnTo>
                <a:lnTo>
                  <a:pt x="47969" y="1114433"/>
                </a:lnTo>
                <a:lnTo>
                  <a:pt x="64666" y="1081282"/>
                </a:lnTo>
                <a:lnTo>
                  <a:pt x="84807" y="1050019"/>
                </a:lnTo>
                <a:lnTo>
                  <a:pt x="108658" y="1020103"/>
                </a:lnTo>
                <a:lnTo>
                  <a:pt x="135956" y="991266"/>
                </a:lnTo>
                <a:lnTo>
                  <a:pt x="167758" y="963236"/>
                </a:lnTo>
                <a:lnTo>
                  <a:pt x="203801" y="934668"/>
                </a:lnTo>
                <a:lnTo>
                  <a:pt x="244349" y="906100"/>
                </a:lnTo>
                <a:lnTo>
                  <a:pt x="290197" y="876454"/>
                </a:lnTo>
                <a:lnTo>
                  <a:pt x="340817" y="845460"/>
                </a:lnTo>
                <a:lnTo>
                  <a:pt x="397266" y="812848"/>
                </a:lnTo>
                <a:lnTo>
                  <a:pt x="459281" y="777813"/>
                </a:lnTo>
                <a:lnTo>
                  <a:pt x="527391" y="739812"/>
                </a:lnTo>
                <a:lnTo>
                  <a:pt x="601332" y="698576"/>
                </a:lnTo>
                <a:lnTo>
                  <a:pt x="682429" y="653567"/>
                </a:lnTo>
                <a:lnTo>
                  <a:pt x="769885" y="604785"/>
                </a:lnTo>
                <a:lnTo>
                  <a:pt x="864763" y="551153"/>
                </a:lnTo>
                <a:lnTo>
                  <a:pt x="966531" y="492129"/>
                </a:lnTo>
                <a:lnTo>
                  <a:pt x="1068299" y="432837"/>
                </a:lnTo>
                <a:lnTo>
                  <a:pt x="1161851" y="376778"/>
                </a:lnTo>
                <a:lnTo>
                  <a:pt x="1247717" y="325031"/>
                </a:lnTo>
                <a:lnTo>
                  <a:pt x="1326694" y="276790"/>
                </a:lnTo>
                <a:lnTo>
                  <a:pt x="1399310" y="232858"/>
                </a:lnTo>
                <a:lnTo>
                  <a:pt x="1465830" y="192163"/>
                </a:lnTo>
                <a:lnTo>
                  <a:pt x="1527049" y="155779"/>
                </a:lnTo>
                <a:lnTo>
                  <a:pt x="1583233" y="122897"/>
                </a:lnTo>
                <a:lnTo>
                  <a:pt x="1635178" y="94330"/>
                </a:lnTo>
                <a:lnTo>
                  <a:pt x="1683412" y="69264"/>
                </a:lnTo>
                <a:lnTo>
                  <a:pt x="1728466" y="48243"/>
                </a:lnTo>
                <a:lnTo>
                  <a:pt x="1770868" y="30724"/>
                </a:lnTo>
                <a:lnTo>
                  <a:pt x="1810887" y="17249"/>
                </a:lnTo>
                <a:lnTo>
                  <a:pt x="1849579" y="7816"/>
                </a:lnTo>
                <a:lnTo>
                  <a:pt x="1887212" y="18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121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C990188-41B6-495A-84F1-CA6EF48BB7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36316" y="1445056"/>
            <a:ext cx="6159558" cy="3652584"/>
          </a:xfrm>
          <a:custGeom>
            <a:avLst/>
            <a:gdLst/>
            <a:ahLst/>
            <a:cxnLst/>
            <a:rect l="l" t="t" r="r" b="b"/>
            <a:pathLst>
              <a:path w="5934198" h="3518948">
                <a:moveTo>
                  <a:pt x="4432012" y="2372202"/>
                </a:moveTo>
                <a:cubicBezTo>
                  <a:pt x="4365121" y="2451361"/>
                  <a:pt x="4321891" y="2555933"/>
                  <a:pt x="4302320" y="2685917"/>
                </a:cubicBezTo>
                <a:cubicBezTo>
                  <a:pt x="4286551" y="2784355"/>
                  <a:pt x="4290056" y="2866143"/>
                  <a:pt x="4312836" y="2931281"/>
                </a:cubicBezTo>
                <a:cubicBezTo>
                  <a:pt x="4320759" y="2953116"/>
                  <a:pt x="4330325" y="2969473"/>
                  <a:pt x="4341535" y="2980354"/>
                </a:cubicBezTo>
                <a:cubicBezTo>
                  <a:pt x="4352744" y="2991235"/>
                  <a:pt x="4365377" y="2997077"/>
                  <a:pt x="4379435" y="2997880"/>
                </a:cubicBezTo>
                <a:cubicBezTo>
                  <a:pt x="4410981" y="2998792"/>
                  <a:pt x="4441214" y="2991270"/>
                  <a:pt x="4470132" y="2975314"/>
                </a:cubicBezTo>
                <a:cubicBezTo>
                  <a:pt x="4499049" y="2959359"/>
                  <a:pt x="4526653" y="2934750"/>
                  <a:pt x="4552942" y="2901487"/>
                </a:cubicBezTo>
                <a:cubicBezTo>
                  <a:pt x="4580107" y="2867238"/>
                  <a:pt x="4603767" y="2827074"/>
                  <a:pt x="4623922" y="2780996"/>
                </a:cubicBezTo>
                <a:cubicBezTo>
                  <a:pt x="4644077" y="2734917"/>
                  <a:pt x="4660727" y="2683361"/>
                  <a:pt x="4673871" y="2626329"/>
                </a:cubicBezTo>
                <a:lnTo>
                  <a:pt x="4679129" y="2598287"/>
                </a:lnTo>
                <a:cubicBezTo>
                  <a:pt x="4623922" y="2590328"/>
                  <a:pt x="4577478" y="2572509"/>
                  <a:pt x="4539797" y="2544833"/>
                </a:cubicBezTo>
                <a:cubicBezTo>
                  <a:pt x="4502117" y="2517157"/>
                  <a:pt x="4473199" y="2480060"/>
                  <a:pt x="4453044" y="2433543"/>
                </a:cubicBezTo>
                <a:cubicBezTo>
                  <a:pt x="4444281" y="2413972"/>
                  <a:pt x="4437270" y="2393525"/>
                  <a:pt x="4432012" y="2372202"/>
                </a:cubicBezTo>
                <a:close/>
                <a:moveTo>
                  <a:pt x="3896976" y="2308554"/>
                </a:moveTo>
                <a:cubicBezTo>
                  <a:pt x="3903866" y="2308586"/>
                  <a:pt x="3910926" y="2309282"/>
                  <a:pt x="3918157" y="2310642"/>
                </a:cubicBezTo>
                <a:cubicBezTo>
                  <a:pt x="3946874" y="2317689"/>
                  <a:pt x="3969136" y="2332951"/>
                  <a:pt x="3984942" y="2356429"/>
                </a:cubicBezTo>
                <a:cubicBezTo>
                  <a:pt x="4000748" y="2379906"/>
                  <a:pt x="4005931" y="2406122"/>
                  <a:pt x="4000492" y="2435076"/>
                </a:cubicBezTo>
                <a:cubicBezTo>
                  <a:pt x="3972450" y="2573240"/>
                  <a:pt x="3956677" y="2698258"/>
                  <a:pt x="3953172" y="2810133"/>
                </a:cubicBezTo>
                <a:cubicBezTo>
                  <a:pt x="3947917" y="2964654"/>
                  <a:pt x="3956680" y="3065720"/>
                  <a:pt x="3979461" y="3113333"/>
                </a:cubicBezTo>
                <a:cubicBezTo>
                  <a:pt x="3990560" y="3141520"/>
                  <a:pt x="3991145" y="3168831"/>
                  <a:pt x="3981217" y="3195267"/>
                </a:cubicBezTo>
                <a:cubicBezTo>
                  <a:pt x="3971289" y="3221702"/>
                  <a:pt x="3952603" y="3241126"/>
                  <a:pt x="3925160" y="3253541"/>
                </a:cubicBezTo>
                <a:cubicBezTo>
                  <a:pt x="3898606" y="3264494"/>
                  <a:pt x="3872053" y="3264933"/>
                  <a:pt x="3845499" y="3254855"/>
                </a:cubicBezTo>
                <a:cubicBezTo>
                  <a:pt x="3818946" y="3244778"/>
                  <a:pt x="3799396" y="3226813"/>
                  <a:pt x="3786848" y="3200963"/>
                </a:cubicBezTo>
                <a:cubicBezTo>
                  <a:pt x="3770142" y="3162369"/>
                  <a:pt x="3758033" y="3109864"/>
                  <a:pt x="3750518" y="3043448"/>
                </a:cubicBezTo>
                <a:cubicBezTo>
                  <a:pt x="3743003" y="2977031"/>
                  <a:pt x="3740523" y="2896923"/>
                  <a:pt x="3743079" y="2803122"/>
                </a:cubicBezTo>
                <a:cubicBezTo>
                  <a:pt x="3746872" y="2678688"/>
                  <a:pt x="3763796" y="2541985"/>
                  <a:pt x="3793851" y="2393014"/>
                </a:cubicBezTo>
                <a:cubicBezTo>
                  <a:pt x="3800891" y="2364279"/>
                  <a:pt x="3816137" y="2342006"/>
                  <a:pt x="3839590" y="2326196"/>
                </a:cubicBezTo>
                <a:cubicBezTo>
                  <a:pt x="3857181" y="2314339"/>
                  <a:pt x="3876309" y="2308458"/>
                  <a:pt x="3896976" y="2308554"/>
                </a:cubicBezTo>
                <a:close/>
                <a:moveTo>
                  <a:pt x="1647769" y="2277343"/>
                </a:moveTo>
                <a:cubicBezTo>
                  <a:pt x="1617945" y="2276394"/>
                  <a:pt x="1589107" y="2282676"/>
                  <a:pt x="1561254" y="2296188"/>
                </a:cubicBezTo>
                <a:cubicBezTo>
                  <a:pt x="1533401" y="2309701"/>
                  <a:pt x="1506753" y="2330884"/>
                  <a:pt x="1481310" y="2359738"/>
                </a:cubicBezTo>
                <a:cubicBezTo>
                  <a:pt x="1457582" y="2386985"/>
                  <a:pt x="1436702" y="2417957"/>
                  <a:pt x="1418669" y="2452655"/>
                </a:cubicBezTo>
                <a:cubicBezTo>
                  <a:pt x="1400636" y="2487353"/>
                  <a:pt x="1385888" y="2525338"/>
                  <a:pt x="1374426" y="2566611"/>
                </a:cubicBezTo>
                <a:cubicBezTo>
                  <a:pt x="1449770" y="2505250"/>
                  <a:pt x="1512849" y="2445643"/>
                  <a:pt x="1563663" y="2387788"/>
                </a:cubicBezTo>
                <a:cubicBezTo>
                  <a:pt x="1602211" y="2343959"/>
                  <a:pt x="1630247" y="2307143"/>
                  <a:pt x="1647769" y="2277343"/>
                </a:cubicBezTo>
                <a:close/>
                <a:moveTo>
                  <a:pt x="4649335" y="2253025"/>
                </a:moveTo>
                <a:lnTo>
                  <a:pt x="4645830" y="2260036"/>
                </a:lnTo>
                <a:cubicBezTo>
                  <a:pt x="4632101" y="2290122"/>
                  <a:pt x="4631517" y="2319332"/>
                  <a:pt x="4644077" y="2347666"/>
                </a:cubicBezTo>
                <a:cubicBezTo>
                  <a:pt x="4652840" y="2366652"/>
                  <a:pt x="4668613" y="2379504"/>
                  <a:pt x="4691397" y="2386223"/>
                </a:cubicBezTo>
                <a:lnTo>
                  <a:pt x="4684387" y="2338903"/>
                </a:lnTo>
                <a:cubicBezTo>
                  <a:pt x="4680079" y="2317908"/>
                  <a:pt x="4675113" y="2300309"/>
                  <a:pt x="4669490" y="2286105"/>
                </a:cubicBezTo>
                <a:cubicBezTo>
                  <a:pt x="4663867" y="2271902"/>
                  <a:pt x="4657148" y="2260875"/>
                  <a:pt x="4649335" y="2253025"/>
                </a:cubicBezTo>
                <a:close/>
                <a:moveTo>
                  <a:pt x="1650308" y="2066990"/>
                </a:moveTo>
                <a:cubicBezTo>
                  <a:pt x="1668428" y="2067589"/>
                  <a:pt x="1686855" y="2069426"/>
                  <a:pt x="1705591" y="2072501"/>
                </a:cubicBezTo>
                <a:cubicBezTo>
                  <a:pt x="1769437" y="2084209"/>
                  <a:pt x="1815651" y="2111128"/>
                  <a:pt x="1844234" y="2153260"/>
                </a:cubicBezTo>
                <a:cubicBezTo>
                  <a:pt x="1872817" y="2195391"/>
                  <a:pt x="1879168" y="2245517"/>
                  <a:pt x="1863289" y="2303637"/>
                </a:cubicBezTo>
                <a:cubicBezTo>
                  <a:pt x="1846059" y="2366750"/>
                  <a:pt x="1798166" y="2442136"/>
                  <a:pt x="1719609" y="2529794"/>
                </a:cubicBezTo>
                <a:cubicBezTo>
                  <a:pt x="1694275" y="2557005"/>
                  <a:pt x="1667408" y="2584544"/>
                  <a:pt x="1639008" y="2612412"/>
                </a:cubicBezTo>
                <a:cubicBezTo>
                  <a:pt x="1610607" y="2640280"/>
                  <a:pt x="1580236" y="2668258"/>
                  <a:pt x="1547893" y="2696345"/>
                </a:cubicBezTo>
                <a:cubicBezTo>
                  <a:pt x="1515478" y="2724359"/>
                  <a:pt x="1484814" y="2749853"/>
                  <a:pt x="1455903" y="2772826"/>
                </a:cubicBezTo>
                <a:cubicBezTo>
                  <a:pt x="1426992" y="2795800"/>
                  <a:pt x="1399833" y="2816473"/>
                  <a:pt x="1374426" y="2834844"/>
                </a:cubicBezTo>
                <a:cubicBezTo>
                  <a:pt x="1379974" y="2854129"/>
                  <a:pt x="1388151" y="2871661"/>
                  <a:pt x="1398957" y="2887439"/>
                </a:cubicBezTo>
                <a:cubicBezTo>
                  <a:pt x="1419180" y="2919872"/>
                  <a:pt x="1446631" y="2943100"/>
                  <a:pt x="1481310" y="2957123"/>
                </a:cubicBezTo>
                <a:cubicBezTo>
                  <a:pt x="1515989" y="2971146"/>
                  <a:pt x="1557457" y="2975968"/>
                  <a:pt x="1605716" y="2971591"/>
                </a:cubicBezTo>
                <a:cubicBezTo>
                  <a:pt x="1617981" y="2970751"/>
                  <a:pt x="1629370" y="2969801"/>
                  <a:pt x="1639884" y="2968742"/>
                </a:cubicBezTo>
                <a:cubicBezTo>
                  <a:pt x="1650397" y="2967683"/>
                  <a:pt x="1660034" y="2966295"/>
                  <a:pt x="1668795" y="2964579"/>
                </a:cubicBezTo>
                <a:cubicBezTo>
                  <a:pt x="1687777" y="2960305"/>
                  <a:pt x="1706321" y="2953073"/>
                  <a:pt x="1724427" y="2942883"/>
                </a:cubicBezTo>
                <a:cubicBezTo>
                  <a:pt x="1742533" y="2932693"/>
                  <a:pt x="1756697" y="2924146"/>
                  <a:pt x="1766918" y="2917243"/>
                </a:cubicBezTo>
                <a:cubicBezTo>
                  <a:pt x="1772175" y="2913700"/>
                  <a:pt x="1778746" y="2908076"/>
                  <a:pt x="1786630" y="2900369"/>
                </a:cubicBezTo>
                <a:cubicBezTo>
                  <a:pt x="1794515" y="2892662"/>
                  <a:pt x="1803714" y="2883093"/>
                  <a:pt x="1814228" y="2871661"/>
                </a:cubicBezTo>
                <a:cubicBezTo>
                  <a:pt x="1835546" y="2848870"/>
                  <a:pt x="1850732" y="2831338"/>
                  <a:pt x="1859784" y="2819066"/>
                </a:cubicBezTo>
                <a:lnTo>
                  <a:pt x="1917607" y="2745433"/>
                </a:lnTo>
                <a:cubicBezTo>
                  <a:pt x="1922289" y="2739525"/>
                  <a:pt x="1927265" y="2734268"/>
                  <a:pt x="1932535" y="2729661"/>
                </a:cubicBezTo>
                <a:lnTo>
                  <a:pt x="1940644" y="2723897"/>
                </a:lnTo>
                <a:lnTo>
                  <a:pt x="1941129" y="2687486"/>
                </a:lnTo>
                <a:cubicBezTo>
                  <a:pt x="1944814" y="2655925"/>
                  <a:pt x="1951757" y="2624965"/>
                  <a:pt x="1961955" y="2594607"/>
                </a:cubicBezTo>
                <a:cubicBezTo>
                  <a:pt x="1982162" y="2533913"/>
                  <a:pt x="2006965" y="2477835"/>
                  <a:pt x="2036364" y="2426372"/>
                </a:cubicBezTo>
                <a:cubicBezTo>
                  <a:pt x="2065763" y="2374910"/>
                  <a:pt x="2099320" y="2329366"/>
                  <a:pt x="2137036" y="2289739"/>
                </a:cubicBezTo>
                <a:cubicBezTo>
                  <a:pt x="2228234" y="2189609"/>
                  <a:pt x="2317681" y="2139398"/>
                  <a:pt x="2405377" y="2139106"/>
                </a:cubicBezTo>
                <a:cubicBezTo>
                  <a:pt x="2472198" y="2139398"/>
                  <a:pt x="2524138" y="2166838"/>
                  <a:pt x="2561196" y="2221428"/>
                </a:cubicBezTo>
                <a:cubicBezTo>
                  <a:pt x="2590667" y="2265217"/>
                  <a:pt x="2605257" y="2324770"/>
                  <a:pt x="2604965" y="2400087"/>
                </a:cubicBezTo>
                <a:cubicBezTo>
                  <a:pt x="2604199" y="2429754"/>
                  <a:pt x="2593913" y="2454495"/>
                  <a:pt x="2574108" y="2474309"/>
                </a:cubicBezTo>
                <a:cubicBezTo>
                  <a:pt x="2554302" y="2494124"/>
                  <a:pt x="2529573" y="2504414"/>
                  <a:pt x="2499919" y="2505180"/>
                </a:cubicBezTo>
                <a:cubicBezTo>
                  <a:pt x="2470265" y="2504414"/>
                  <a:pt x="2445535" y="2494124"/>
                  <a:pt x="2425730" y="2474309"/>
                </a:cubicBezTo>
                <a:cubicBezTo>
                  <a:pt x="2405924" y="2454495"/>
                  <a:pt x="2395638" y="2429754"/>
                  <a:pt x="2394872" y="2400087"/>
                </a:cubicBezTo>
                <a:cubicBezTo>
                  <a:pt x="2394872" y="2390527"/>
                  <a:pt x="2394434" y="2382061"/>
                  <a:pt x="2393556" y="2374689"/>
                </a:cubicBezTo>
                <a:cubicBezTo>
                  <a:pt x="2392680" y="2367318"/>
                  <a:pt x="2391364" y="2360604"/>
                  <a:pt x="2389610" y="2354547"/>
                </a:cubicBezTo>
                <a:cubicBezTo>
                  <a:pt x="2374772" y="2360713"/>
                  <a:pt x="2359277" y="2370274"/>
                  <a:pt x="2343124" y="2383228"/>
                </a:cubicBezTo>
                <a:cubicBezTo>
                  <a:pt x="2326971" y="2396182"/>
                  <a:pt x="2309722" y="2412311"/>
                  <a:pt x="2291376" y="2431615"/>
                </a:cubicBezTo>
                <a:cubicBezTo>
                  <a:pt x="2260605" y="2465735"/>
                  <a:pt x="2234438" y="2501293"/>
                  <a:pt x="2212877" y="2538289"/>
                </a:cubicBezTo>
                <a:cubicBezTo>
                  <a:pt x="2191315" y="2575285"/>
                  <a:pt x="2174796" y="2613931"/>
                  <a:pt x="2163321" y="2654226"/>
                </a:cubicBezTo>
                <a:cubicBezTo>
                  <a:pt x="2151929" y="2693752"/>
                  <a:pt x="2147547" y="2730429"/>
                  <a:pt x="2150176" y="2764257"/>
                </a:cubicBezTo>
                <a:cubicBezTo>
                  <a:pt x="2152806" y="2798084"/>
                  <a:pt x="2162450" y="2828624"/>
                  <a:pt x="2179109" y="2855876"/>
                </a:cubicBezTo>
                <a:cubicBezTo>
                  <a:pt x="2194896" y="2881375"/>
                  <a:pt x="2212438" y="2901394"/>
                  <a:pt x="2231734" y="2915933"/>
                </a:cubicBezTo>
                <a:cubicBezTo>
                  <a:pt x="2251030" y="2930472"/>
                  <a:pt x="2272080" y="2939093"/>
                  <a:pt x="2294884" y="2941797"/>
                </a:cubicBezTo>
                <a:cubicBezTo>
                  <a:pt x="2342266" y="2947053"/>
                  <a:pt x="2398355" y="2931272"/>
                  <a:pt x="2463153" y="2894453"/>
                </a:cubicBezTo>
                <a:cubicBezTo>
                  <a:pt x="2495614" y="2876078"/>
                  <a:pt x="2527860" y="2854086"/>
                  <a:pt x="2559889" y="2828478"/>
                </a:cubicBezTo>
                <a:cubicBezTo>
                  <a:pt x="2591919" y="2802870"/>
                  <a:pt x="2623302" y="2773426"/>
                  <a:pt x="2654038" y="2740146"/>
                </a:cubicBezTo>
                <a:cubicBezTo>
                  <a:pt x="2716839" y="2673514"/>
                  <a:pt x="2766496" y="2606882"/>
                  <a:pt x="2803009" y="2540250"/>
                </a:cubicBezTo>
                <a:cubicBezTo>
                  <a:pt x="2817249" y="2514432"/>
                  <a:pt x="2837842" y="2497271"/>
                  <a:pt x="2864788" y="2488764"/>
                </a:cubicBezTo>
                <a:cubicBezTo>
                  <a:pt x="2891734" y="2480258"/>
                  <a:pt x="2918461" y="2482811"/>
                  <a:pt x="2944969" y="2496423"/>
                </a:cubicBezTo>
                <a:cubicBezTo>
                  <a:pt x="2970674" y="2511432"/>
                  <a:pt x="2987616" y="2532251"/>
                  <a:pt x="2995795" y="2558881"/>
                </a:cubicBezTo>
                <a:cubicBezTo>
                  <a:pt x="3003974" y="2585511"/>
                  <a:pt x="3001637" y="2612032"/>
                  <a:pt x="2988784" y="2638444"/>
                </a:cubicBezTo>
                <a:cubicBezTo>
                  <a:pt x="2966840" y="2680491"/>
                  <a:pt x="2940625" y="2722210"/>
                  <a:pt x="2910136" y="2763599"/>
                </a:cubicBezTo>
                <a:cubicBezTo>
                  <a:pt x="2879649" y="2804989"/>
                  <a:pt x="2845108" y="2846269"/>
                  <a:pt x="2806514" y="2887439"/>
                </a:cubicBezTo>
                <a:cubicBezTo>
                  <a:pt x="2768832" y="2927710"/>
                  <a:pt x="2729839" y="2963699"/>
                  <a:pt x="2689533" y="2995404"/>
                </a:cubicBezTo>
                <a:cubicBezTo>
                  <a:pt x="2649228" y="3027108"/>
                  <a:pt x="2607616" y="3054759"/>
                  <a:pt x="2564698" y="3078356"/>
                </a:cubicBezTo>
                <a:cubicBezTo>
                  <a:pt x="2513051" y="3107281"/>
                  <a:pt x="2462698" y="3127781"/>
                  <a:pt x="2413640" y="3139856"/>
                </a:cubicBezTo>
                <a:cubicBezTo>
                  <a:pt x="2364582" y="3151930"/>
                  <a:pt x="2316810" y="3155358"/>
                  <a:pt x="2270326" y="3150137"/>
                </a:cubicBezTo>
                <a:cubicBezTo>
                  <a:pt x="2214232" y="3143973"/>
                  <a:pt x="2163759" y="3125663"/>
                  <a:pt x="2118905" y="3095207"/>
                </a:cubicBezTo>
                <a:cubicBezTo>
                  <a:pt x="2085264" y="3072365"/>
                  <a:pt x="2054648" y="3042814"/>
                  <a:pt x="2027056" y="3006555"/>
                </a:cubicBezTo>
                <a:lnTo>
                  <a:pt x="2003714" y="2972752"/>
                </a:lnTo>
                <a:lnTo>
                  <a:pt x="1994704" y="2983846"/>
                </a:lnTo>
                <a:cubicBezTo>
                  <a:pt x="1986892" y="2993438"/>
                  <a:pt x="1977547" y="3004016"/>
                  <a:pt x="1966669" y="3015579"/>
                </a:cubicBezTo>
                <a:cubicBezTo>
                  <a:pt x="1955791" y="3027141"/>
                  <a:pt x="1942941" y="3039907"/>
                  <a:pt x="1928120" y="3053877"/>
                </a:cubicBezTo>
                <a:cubicBezTo>
                  <a:pt x="1913300" y="3067883"/>
                  <a:pt x="1899136" y="3080139"/>
                  <a:pt x="1885629" y="3090643"/>
                </a:cubicBezTo>
                <a:cubicBezTo>
                  <a:pt x="1872123" y="3101148"/>
                  <a:pt x="1858836" y="3109902"/>
                  <a:pt x="1845767" y="3116905"/>
                </a:cubicBezTo>
                <a:cubicBezTo>
                  <a:pt x="1819849" y="3131422"/>
                  <a:pt x="1787579" y="3144845"/>
                  <a:pt x="1748958" y="3157173"/>
                </a:cubicBezTo>
                <a:cubicBezTo>
                  <a:pt x="1710337" y="3169502"/>
                  <a:pt x="1668430" y="3177672"/>
                  <a:pt x="1623238" y="3181684"/>
                </a:cubicBezTo>
                <a:cubicBezTo>
                  <a:pt x="1532708" y="3188292"/>
                  <a:pt x="1453567" y="3175966"/>
                  <a:pt x="1385815" y="3144704"/>
                </a:cubicBezTo>
                <a:cubicBezTo>
                  <a:pt x="1318063" y="3113443"/>
                  <a:pt x="1263453" y="3065659"/>
                  <a:pt x="1221984" y="3001354"/>
                </a:cubicBezTo>
                <a:cubicBezTo>
                  <a:pt x="1151895" y="2892984"/>
                  <a:pt x="1129116" y="2759173"/>
                  <a:pt x="1153649" y="2599921"/>
                </a:cubicBezTo>
                <a:cubicBezTo>
                  <a:pt x="1165111" y="2524533"/>
                  <a:pt x="1185115" y="2455287"/>
                  <a:pt x="1213661" y="2392181"/>
                </a:cubicBezTo>
                <a:cubicBezTo>
                  <a:pt x="1242207" y="2329076"/>
                  <a:pt x="1278858" y="2272121"/>
                  <a:pt x="1323612" y="2221317"/>
                </a:cubicBezTo>
                <a:cubicBezTo>
                  <a:pt x="1373148" y="2164452"/>
                  <a:pt x="1430459" y="2122358"/>
                  <a:pt x="1495546" y="2095034"/>
                </a:cubicBezTo>
                <a:cubicBezTo>
                  <a:pt x="1544362" y="2074542"/>
                  <a:pt x="1595949" y="2065194"/>
                  <a:pt x="1650308" y="2066990"/>
                </a:cubicBezTo>
                <a:close/>
                <a:moveTo>
                  <a:pt x="4642872" y="2035265"/>
                </a:moveTo>
                <a:cubicBezTo>
                  <a:pt x="4655798" y="2035265"/>
                  <a:pt x="4669052" y="2036579"/>
                  <a:pt x="4682634" y="2039208"/>
                </a:cubicBezTo>
                <a:cubicBezTo>
                  <a:pt x="4741967" y="2053667"/>
                  <a:pt x="4788484" y="2084337"/>
                  <a:pt x="4822185" y="2131219"/>
                </a:cubicBezTo>
                <a:cubicBezTo>
                  <a:pt x="4855886" y="2178101"/>
                  <a:pt x="4878305" y="2233308"/>
                  <a:pt x="4889441" y="2296840"/>
                </a:cubicBezTo>
                <a:cubicBezTo>
                  <a:pt x="4894699" y="2316411"/>
                  <a:pt x="4898204" y="2336858"/>
                  <a:pt x="4899957" y="2358181"/>
                </a:cubicBezTo>
                <a:cubicBezTo>
                  <a:pt x="4927122" y="2348615"/>
                  <a:pt x="4955602" y="2337077"/>
                  <a:pt x="4985396" y="2323567"/>
                </a:cubicBezTo>
                <a:cubicBezTo>
                  <a:pt x="5015190" y="2310058"/>
                  <a:pt x="5046299" y="2294138"/>
                  <a:pt x="5078722" y="2275809"/>
                </a:cubicBezTo>
                <a:cubicBezTo>
                  <a:pt x="5091958" y="2268963"/>
                  <a:pt x="5105276" y="2264828"/>
                  <a:pt x="5118675" y="2263404"/>
                </a:cubicBezTo>
                <a:lnTo>
                  <a:pt x="5133051" y="2263331"/>
                </a:lnTo>
                <a:lnTo>
                  <a:pt x="5134338" y="2244262"/>
                </a:lnTo>
                <a:cubicBezTo>
                  <a:pt x="5136126" y="2215454"/>
                  <a:pt x="5147432" y="2191575"/>
                  <a:pt x="5168258" y="2172625"/>
                </a:cubicBezTo>
                <a:cubicBezTo>
                  <a:pt x="5189085" y="2153675"/>
                  <a:pt x="5213959" y="2144254"/>
                  <a:pt x="5242882" y="2144364"/>
                </a:cubicBezTo>
                <a:cubicBezTo>
                  <a:pt x="5272499" y="2146117"/>
                  <a:pt x="5296865" y="2157508"/>
                  <a:pt x="5315982" y="2178538"/>
                </a:cubicBezTo>
                <a:cubicBezTo>
                  <a:pt x="5335098" y="2199569"/>
                  <a:pt x="5344584" y="2224978"/>
                  <a:pt x="5344436" y="2254768"/>
                </a:cubicBezTo>
                <a:cubicBezTo>
                  <a:pt x="5343596" y="2267862"/>
                  <a:pt x="5342646" y="2281066"/>
                  <a:pt x="5341586" y="2294379"/>
                </a:cubicBezTo>
                <a:cubicBezTo>
                  <a:pt x="5340527" y="2307692"/>
                  <a:pt x="5339138" y="2321334"/>
                  <a:pt x="5337421" y="2335304"/>
                </a:cubicBezTo>
                <a:cubicBezTo>
                  <a:pt x="5372536" y="2304665"/>
                  <a:pt x="5409296" y="2281905"/>
                  <a:pt x="5447700" y="2267023"/>
                </a:cubicBezTo>
                <a:cubicBezTo>
                  <a:pt x="5486104" y="2252141"/>
                  <a:pt x="5525932" y="2245139"/>
                  <a:pt x="5567187" y="2246015"/>
                </a:cubicBezTo>
                <a:cubicBezTo>
                  <a:pt x="5608380" y="2246963"/>
                  <a:pt x="5645176" y="2254257"/>
                  <a:pt x="5677576" y="2267899"/>
                </a:cubicBezTo>
                <a:cubicBezTo>
                  <a:pt x="5709977" y="2281540"/>
                  <a:pt x="5737994" y="2301090"/>
                  <a:pt x="5761627" y="2326550"/>
                </a:cubicBezTo>
                <a:cubicBezTo>
                  <a:pt x="5801895" y="2368561"/>
                  <a:pt x="5826406" y="2426352"/>
                  <a:pt x="5835159" y="2499923"/>
                </a:cubicBezTo>
                <a:cubicBezTo>
                  <a:pt x="5835962" y="2516609"/>
                  <a:pt x="5836546" y="2530995"/>
                  <a:pt x="5836912" y="2543080"/>
                </a:cubicBezTo>
                <a:cubicBezTo>
                  <a:pt x="5837276" y="2555166"/>
                  <a:pt x="5837861" y="2564732"/>
                  <a:pt x="5838664" y="2571779"/>
                </a:cubicBezTo>
                <a:cubicBezTo>
                  <a:pt x="5839504" y="2577986"/>
                  <a:pt x="5839577" y="2587480"/>
                  <a:pt x="5838883" y="2600259"/>
                </a:cubicBezTo>
                <a:cubicBezTo>
                  <a:pt x="5838190" y="2613038"/>
                  <a:pt x="5836948" y="2628666"/>
                  <a:pt x="5835159" y="2647141"/>
                </a:cubicBezTo>
                <a:lnTo>
                  <a:pt x="5826406" y="2726008"/>
                </a:lnTo>
                <a:cubicBezTo>
                  <a:pt x="5825604" y="2733895"/>
                  <a:pt x="5824582" y="2744410"/>
                  <a:pt x="5823342" y="2757555"/>
                </a:cubicBezTo>
                <a:cubicBezTo>
                  <a:pt x="5822102" y="2770699"/>
                  <a:pt x="5820206" y="2786473"/>
                  <a:pt x="5817652" y="2804875"/>
                </a:cubicBezTo>
                <a:lnTo>
                  <a:pt x="5807118" y="2880237"/>
                </a:lnTo>
                <a:cubicBezTo>
                  <a:pt x="5782590" y="3080033"/>
                  <a:pt x="5814138" y="3221994"/>
                  <a:pt x="5901758" y="3306119"/>
                </a:cubicBezTo>
                <a:cubicBezTo>
                  <a:pt x="5922862" y="3328099"/>
                  <a:pt x="5933670" y="3352928"/>
                  <a:pt x="5934180" y="3380604"/>
                </a:cubicBezTo>
                <a:cubicBezTo>
                  <a:pt x="5934692" y="3408281"/>
                  <a:pt x="5924469" y="3433109"/>
                  <a:pt x="5903510" y="3455090"/>
                </a:cubicBezTo>
                <a:cubicBezTo>
                  <a:pt x="5882260" y="3476194"/>
                  <a:pt x="5857726" y="3487002"/>
                  <a:pt x="5829909" y="3487513"/>
                </a:cubicBezTo>
                <a:cubicBezTo>
                  <a:pt x="5802092" y="3488024"/>
                  <a:pt x="5777568" y="3477800"/>
                  <a:pt x="5756338" y="3456842"/>
                </a:cubicBezTo>
                <a:cubicBezTo>
                  <a:pt x="5687180" y="3391047"/>
                  <a:pt x="5639465" y="3307944"/>
                  <a:pt x="5613194" y="3207535"/>
                </a:cubicBezTo>
                <a:cubicBezTo>
                  <a:pt x="5586924" y="3107125"/>
                  <a:pt x="5582116" y="2989847"/>
                  <a:pt x="5598768" y="2855700"/>
                </a:cubicBezTo>
                <a:lnTo>
                  <a:pt x="5609272" y="2773328"/>
                </a:lnTo>
                <a:lnTo>
                  <a:pt x="5618050" y="2699719"/>
                </a:lnTo>
                <a:lnTo>
                  <a:pt x="5625066" y="2633120"/>
                </a:lnTo>
                <a:cubicBezTo>
                  <a:pt x="5628860" y="2601573"/>
                  <a:pt x="5630026" y="2582295"/>
                  <a:pt x="5628568" y="2575284"/>
                </a:cubicBezTo>
                <a:cubicBezTo>
                  <a:pt x="5627765" y="2571743"/>
                  <a:pt x="5627182" y="2565682"/>
                  <a:pt x="5626817" y="2557101"/>
                </a:cubicBezTo>
                <a:cubicBezTo>
                  <a:pt x="5626452" y="2548521"/>
                  <a:pt x="5625868" y="2537640"/>
                  <a:pt x="5625066" y="2524459"/>
                </a:cubicBezTo>
                <a:cubicBezTo>
                  <a:pt x="5624116" y="2510475"/>
                  <a:pt x="5622070" y="2499010"/>
                  <a:pt x="5618928" y="2490064"/>
                </a:cubicBezTo>
                <a:cubicBezTo>
                  <a:pt x="5615785" y="2481119"/>
                  <a:pt x="5611984" y="2474473"/>
                  <a:pt x="5607527" y="2470128"/>
                </a:cubicBezTo>
                <a:cubicBezTo>
                  <a:pt x="5604019" y="2465820"/>
                  <a:pt x="5598318" y="2462607"/>
                  <a:pt x="5590426" y="2460489"/>
                </a:cubicBezTo>
                <a:cubicBezTo>
                  <a:pt x="5582534" y="2458371"/>
                  <a:pt x="5572448" y="2456911"/>
                  <a:pt x="5560170" y="2456108"/>
                </a:cubicBezTo>
                <a:cubicBezTo>
                  <a:pt x="5532071" y="2455196"/>
                  <a:pt x="5502766" y="2468852"/>
                  <a:pt x="5472256" y="2497075"/>
                </a:cubicBezTo>
                <a:cubicBezTo>
                  <a:pt x="5441744" y="2525299"/>
                  <a:pt x="5410248" y="2568311"/>
                  <a:pt x="5377765" y="2626110"/>
                </a:cubicBezTo>
                <a:cubicBezTo>
                  <a:pt x="5364974" y="2649040"/>
                  <a:pt x="5352408" y="2673284"/>
                  <a:pt x="5340066" y="2698843"/>
                </a:cubicBezTo>
                <a:cubicBezTo>
                  <a:pt x="5327725" y="2724401"/>
                  <a:pt x="5313421" y="2755656"/>
                  <a:pt x="5297154" y="2792607"/>
                </a:cubicBezTo>
                <a:cubicBezTo>
                  <a:pt x="5281397" y="2829412"/>
                  <a:pt x="5270893" y="2855700"/>
                  <a:pt x="5265641" y="2871474"/>
                </a:cubicBezTo>
                <a:lnTo>
                  <a:pt x="5227125" y="2973125"/>
                </a:lnTo>
                <a:lnTo>
                  <a:pt x="5193862" y="3059002"/>
                </a:lnTo>
                <a:cubicBezTo>
                  <a:pt x="5186313" y="3083976"/>
                  <a:pt x="5172086" y="3103255"/>
                  <a:pt x="5151180" y="3116838"/>
                </a:cubicBezTo>
                <a:cubicBezTo>
                  <a:pt x="5130275" y="3130420"/>
                  <a:pt x="5105966" y="3135678"/>
                  <a:pt x="5078255" y="3132611"/>
                </a:cubicBezTo>
                <a:cubicBezTo>
                  <a:pt x="5049556" y="3128157"/>
                  <a:pt x="5026772" y="3114720"/>
                  <a:pt x="5009904" y="3092301"/>
                </a:cubicBezTo>
                <a:cubicBezTo>
                  <a:pt x="4993035" y="3069883"/>
                  <a:pt x="4986024" y="3044178"/>
                  <a:pt x="4988872" y="3015187"/>
                </a:cubicBezTo>
                <a:cubicBezTo>
                  <a:pt x="4993254" y="2977579"/>
                  <a:pt x="5002455" y="2924855"/>
                  <a:pt x="5016476" y="2857015"/>
                </a:cubicBezTo>
                <a:cubicBezTo>
                  <a:pt x="5030497" y="2789175"/>
                  <a:pt x="5049337" y="2705780"/>
                  <a:pt x="5072997" y="2606831"/>
                </a:cubicBezTo>
                <a:cubicBezTo>
                  <a:pt x="5077634" y="2586900"/>
                  <a:pt x="5082011" y="2567571"/>
                  <a:pt x="5086128" y="2548846"/>
                </a:cubicBezTo>
                <a:lnTo>
                  <a:pt x="5095459" y="2504997"/>
                </a:lnTo>
                <a:lnTo>
                  <a:pt x="5030306" y="2534317"/>
                </a:lnTo>
                <a:cubicBezTo>
                  <a:pt x="4982804" y="2553961"/>
                  <a:pt x="4937601" y="2569442"/>
                  <a:pt x="4894699" y="2580761"/>
                </a:cubicBezTo>
                <a:lnTo>
                  <a:pt x="4878926" y="2671896"/>
                </a:lnTo>
                <a:cubicBezTo>
                  <a:pt x="4863116" y="2744557"/>
                  <a:pt x="4841719" y="2810862"/>
                  <a:pt x="4814736" y="2870812"/>
                </a:cubicBezTo>
                <a:cubicBezTo>
                  <a:pt x="4787754" y="2930761"/>
                  <a:pt x="4755403" y="2984789"/>
                  <a:pt x="4717686" y="3032895"/>
                </a:cubicBezTo>
                <a:cubicBezTo>
                  <a:pt x="4669563" y="3093370"/>
                  <a:pt x="4616839" y="3138307"/>
                  <a:pt x="4559514" y="3167707"/>
                </a:cubicBezTo>
                <a:cubicBezTo>
                  <a:pt x="4502190" y="3197107"/>
                  <a:pt x="4439826" y="3210529"/>
                  <a:pt x="4372424" y="3207973"/>
                </a:cubicBezTo>
                <a:cubicBezTo>
                  <a:pt x="4308372" y="3204399"/>
                  <a:pt x="4254729" y="3183973"/>
                  <a:pt x="4211499" y="3146696"/>
                </a:cubicBezTo>
                <a:cubicBezTo>
                  <a:pt x="4168267" y="3109419"/>
                  <a:pt x="4136094" y="3060980"/>
                  <a:pt x="4114976" y="3001381"/>
                </a:cubicBezTo>
                <a:cubicBezTo>
                  <a:pt x="4079955" y="2903531"/>
                  <a:pt x="4072952" y="2787277"/>
                  <a:pt x="4093967" y="2652618"/>
                </a:cubicBezTo>
                <a:cubicBezTo>
                  <a:pt x="4103523" y="2592044"/>
                  <a:pt x="4118989" y="2532236"/>
                  <a:pt x="4140363" y="2473195"/>
                </a:cubicBezTo>
                <a:cubicBezTo>
                  <a:pt x="4161737" y="2414155"/>
                  <a:pt x="4189457" y="2356538"/>
                  <a:pt x="4223525" y="2300345"/>
                </a:cubicBezTo>
                <a:cubicBezTo>
                  <a:pt x="4258251" y="2243605"/>
                  <a:pt x="4301315" y="2195408"/>
                  <a:pt x="4352717" y="2155756"/>
                </a:cubicBezTo>
                <a:cubicBezTo>
                  <a:pt x="4404118" y="2116103"/>
                  <a:pt x="4460345" y="2088938"/>
                  <a:pt x="4521395" y="2074260"/>
                </a:cubicBezTo>
                <a:lnTo>
                  <a:pt x="4535416" y="2070755"/>
                </a:lnTo>
                <a:cubicBezTo>
                  <a:pt x="4568277" y="2047095"/>
                  <a:pt x="4604096" y="2035265"/>
                  <a:pt x="4642872" y="2035265"/>
                </a:cubicBezTo>
                <a:close/>
                <a:moveTo>
                  <a:pt x="3971832" y="1981010"/>
                </a:moveTo>
                <a:cubicBezTo>
                  <a:pt x="3978512" y="1981466"/>
                  <a:pt x="3985241" y="1982606"/>
                  <a:pt x="3992017" y="1984430"/>
                </a:cubicBezTo>
                <a:cubicBezTo>
                  <a:pt x="4019121" y="1991729"/>
                  <a:pt x="4040644" y="2008219"/>
                  <a:pt x="4056586" y="2033900"/>
                </a:cubicBezTo>
                <a:cubicBezTo>
                  <a:pt x="4071148" y="2059508"/>
                  <a:pt x="4074871" y="2085772"/>
                  <a:pt x="4067754" y="2112693"/>
                </a:cubicBezTo>
                <a:cubicBezTo>
                  <a:pt x="4060638" y="2139613"/>
                  <a:pt x="4044658" y="2160625"/>
                  <a:pt x="4019814" y="2175726"/>
                </a:cubicBezTo>
                <a:cubicBezTo>
                  <a:pt x="4007557" y="2184189"/>
                  <a:pt x="3995300" y="2191777"/>
                  <a:pt x="3983043" y="2198489"/>
                </a:cubicBezTo>
                <a:cubicBezTo>
                  <a:pt x="3957471" y="2212283"/>
                  <a:pt x="3931132" y="2215787"/>
                  <a:pt x="3904028" y="2208999"/>
                </a:cubicBezTo>
                <a:cubicBezTo>
                  <a:pt x="3876924" y="2202212"/>
                  <a:pt x="3855400" y="2186452"/>
                  <a:pt x="3839459" y="2161719"/>
                </a:cubicBezTo>
                <a:cubicBezTo>
                  <a:pt x="3824897" y="2135309"/>
                  <a:pt x="3821175" y="2108461"/>
                  <a:pt x="3828291" y="2081176"/>
                </a:cubicBezTo>
                <a:cubicBezTo>
                  <a:pt x="3835407" y="2053890"/>
                  <a:pt x="3851387" y="2032295"/>
                  <a:pt x="3876231" y="2016391"/>
                </a:cubicBezTo>
                <a:lnTo>
                  <a:pt x="3913002" y="1995379"/>
                </a:lnTo>
                <a:cubicBezTo>
                  <a:pt x="3932181" y="1984431"/>
                  <a:pt x="3951791" y="1979641"/>
                  <a:pt x="3971832" y="1981010"/>
                </a:cubicBezTo>
                <a:close/>
                <a:moveTo>
                  <a:pt x="575471" y="1723466"/>
                </a:moveTo>
                <a:cubicBezTo>
                  <a:pt x="608884" y="1721823"/>
                  <a:pt x="640380" y="1726588"/>
                  <a:pt x="669958" y="1737761"/>
                </a:cubicBezTo>
                <a:cubicBezTo>
                  <a:pt x="709396" y="1752658"/>
                  <a:pt x="741279" y="1778947"/>
                  <a:pt x="765606" y="1816628"/>
                </a:cubicBezTo>
                <a:cubicBezTo>
                  <a:pt x="785832" y="1853432"/>
                  <a:pt x="796200" y="1890675"/>
                  <a:pt x="796712" y="1928356"/>
                </a:cubicBezTo>
                <a:cubicBezTo>
                  <a:pt x="797224" y="1966037"/>
                  <a:pt x="787439" y="2004156"/>
                  <a:pt x="767357" y="2042713"/>
                </a:cubicBezTo>
                <a:cubicBezTo>
                  <a:pt x="747296" y="2081307"/>
                  <a:pt x="721325" y="2115410"/>
                  <a:pt x="689444" y="2145021"/>
                </a:cubicBezTo>
                <a:cubicBezTo>
                  <a:pt x="657563" y="2174633"/>
                  <a:pt x="619332" y="2199534"/>
                  <a:pt x="574751" y="2219726"/>
                </a:cubicBezTo>
                <a:cubicBezTo>
                  <a:pt x="548291" y="2232505"/>
                  <a:pt x="521831" y="2234112"/>
                  <a:pt x="495372" y="2224545"/>
                </a:cubicBezTo>
                <a:cubicBezTo>
                  <a:pt x="468912" y="2214979"/>
                  <a:pt x="448592" y="2196431"/>
                  <a:pt x="434412" y="2168900"/>
                </a:cubicBezTo>
                <a:cubicBezTo>
                  <a:pt x="423448" y="2140932"/>
                  <a:pt x="423009" y="2114059"/>
                  <a:pt x="433096" y="2088281"/>
                </a:cubicBezTo>
                <a:cubicBezTo>
                  <a:pt x="443183" y="2062503"/>
                  <a:pt x="461164" y="2042640"/>
                  <a:pt x="487039" y="2028692"/>
                </a:cubicBezTo>
                <a:cubicBezTo>
                  <a:pt x="516824" y="2015548"/>
                  <a:pt x="539702" y="2001089"/>
                  <a:pt x="555673" y="1985315"/>
                </a:cubicBezTo>
                <a:cubicBezTo>
                  <a:pt x="571644" y="1969542"/>
                  <a:pt x="580927" y="1952454"/>
                  <a:pt x="583522" y="1934052"/>
                </a:cubicBezTo>
                <a:cubicBezTo>
                  <a:pt x="582718" y="1934015"/>
                  <a:pt x="582133" y="1934088"/>
                  <a:pt x="581768" y="1934271"/>
                </a:cubicBezTo>
                <a:cubicBezTo>
                  <a:pt x="581402" y="1934454"/>
                  <a:pt x="580817" y="1934965"/>
                  <a:pt x="580013" y="1935804"/>
                </a:cubicBezTo>
                <a:cubicBezTo>
                  <a:pt x="558158" y="1939273"/>
                  <a:pt x="533892" y="1949424"/>
                  <a:pt x="507213" y="1966256"/>
                </a:cubicBezTo>
                <a:cubicBezTo>
                  <a:pt x="480534" y="1983088"/>
                  <a:pt x="451004" y="2006821"/>
                  <a:pt x="418624" y="2037455"/>
                </a:cubicBezTo>
                <a:cubicBezTo>
                  <a:pt x="394102" y="2061115"/>
                  <a:pt x="376048" y="2083023"/>
                  <a:pt x="364464" y="2103178"/>
                </a:cubicBezTo>
                <a:cubicBezTo>
                  <a:pt x="352879" y="2123333"/>
                  <a:pt x="347543" y="2141735"/>
                  <a:pt x="348455" y="2158385"/>
                </a:cubicBezTo>
                <a:cubicBezTo>
                  <a:pt x="350173" y="2178540"/>
                  <a:pt x="360771" y="2200009"/>
                  <a:pt x="380250" y="2222793"/>
                </a:cubicBezTo>
                <a:cubicBezTo>
                  <a:pt x="399729" y="2245577"/>
                  <a:pt x="428309" y="2269675"/>
                  <a:pt x="465988" y="2295088"/>
                </a:cubicBezTo>
                <a:cubicBezTo>
                  <a:pt x="481814" y="2306443"/>
                  <a:pt x="501474" y="2319222"/>
                  <a:pt x="524969" y="2333426"/>
                </a:cubicBezTo>
                <a:cubicBezTo>
                  <a:pt x="548464" y="2347629"/>
                  <a:pt x="575568" y="2363475"/>
                  <a:pt x="606283" y="2380965"/>
                </a:cubicBezTo>
                <a:cubicBezTo>
                  <a:pt x="648338" y="2404552"/>
                  <a:pt x="682844" y="2423977"/>
                  <a:pt x="709799" y="2439239"/>
                </a:cubicBezTo>
                <a:cubicBezTo>
                  <a:pt x="736754" y="2454501"/>
                  <a:pt x="755940" y="2466039"/>
                  <a:pt x="767357" y="2473853"/>
                </a:cubicBezTo>
                <a:cubicBezTo>
                  <a:pt x="836727" y="2516718"/>
                  <a:pt x="894442" y="2559803"/>
                  <a:pt x="940504" y="2603107"/>
                </a:cubicBezTo>
                <a:cubicBezTo>
                  <a:pt x="986565" y="2646411"/>
                  <a:pt x="1020572" y="2690372"/>
                  <a:pt x="1042523" y="2734990"/>
                </a:cubicBezTo>
                <a:cubicBezTo>
                  <a:pt x="1107613" y="2866435"/>
                  <a:pt x="1089522" y="3010148"/>
                  <a:pt x="988249" y="3166130"/>
                </a:cubicBezTo>
                <a:cubicBezTo>
                  <a:pt x="943884" y="3233958"/>
                  <a:pt x="887226" y="3288756"/>
                  <a:pt x="818276" y="3330524"/>
                </a:cubicBezTo>
                <a:cubicBezTo>
                  <a:pt x="749326" y="3372292"/>
                  <a:pt x="676911" y="3398628"/>
                  <a:pt x="601030" y="3409533"/>
                </a:cubicBezTo>
                <a:cubicBezTo>
                  <a:pt x="526441" y="3420919"/>
                  <a:pt x="453382" y="3422671"/>
                  <a:pt x="381855" y="3414790"/>
                </a:cubicBezTo>
                <a:cubicBezTo>
                  <a:pt x="310328" y="3406909"/>
                  <a:pt x="246041" y="3389400"/>
                  <a:pt x="188992" y="3362263"/>
                </a:cubicBezTo>
                <a:cubicBezTo>
                  <a:pt x="156530" y="3345704"/>
                  <a:pt x="127350" y="3326299"/>
                  <a:pt x="101453" y="3304050"/>
                </a:cubicBezTo>
                <a:cubicBezTo>
                  <a:pt x="75556" y="3281801"/>
                  <a:pt x="53380" y="3256269"/>
                  <a:pt x="34924" y="3227455"/>
                </a:cubicBezTo>
                <a:cubicBezTo>
                  <a:pt x="16611" y="3198617"/>
                  <a:pt x="5521" y="3167806"/>
                  <a:pt x="1653" y="3135019"/>
                </a:cubicBezTo>
                <a:cubicBezTo>
                  <a:pt x="-2214" y="3102232"/>
                  <a:pt x="706" y="3067035"/>
                  <a:pt x="10413" y="3029427"/>
                </a:cubicBezTo>
                <a:cubicBezTo>
                  <a:pt x="45374" y="2894769"/>
                  <a:pt x="180294" y="2766245"/>
                  <a:pt x="415173" y="2643855"/>
                </a:cubicBezTo>
                <a:cubicBezTo>
                  <a:pt x="441697" y="2630236"/>
                  <a:pt x="468440" y="2627680"/>
                  <a:pt x="495402" y="2636187"/>
                </a:cubicBezTo>
                <a:cubicBezTo>
                  <a:pt x="522365" y="2644695"/>
                  <a:pt x="542970" y="2661855"/>
                  <a:pt x="557218" y="2687670"/>
                </a:cubicBezTo>
                <a:cubicBezTo>
                  <a:pt x="570844" y="2714178"/>
                  <a:pt x="573401" y="2740905"/>
                  <a:pt x="564889" y="2767851"/>
                </a:cubicBezTo>
                <a:cubicBezTo>
                  <a:pt x="556377" y="2794798"/>
                  <a:pt x="539207" y="2815391"/>
                  <a:pt x="513378" y="2829630"/>
                </a:cubicBezTo>
                <a:cubicBezTo>
                  <a:pt x="415064" y="2881770"/>
                  <a:pt x="342069" y="2929529"/>
                  <a:pt x="294391" y="2972905"/>
                </a:cubicBezTo>
                <a:cubicBezTo>
                  <a:pt x="246714" y="3016282"/>
                  <a:pt x="219752" y="3052649"/>
                  <a:pt x="213505" y="3082005"/>
                </a:cubicBezTo>
                <a:cubicBezTo>
                  <a:pt x="209126" y="3098728"/>
                  <a:pt x="212635" y="3114793"/>
                  <a:pt x="224031" y="3130201"/>
                </a:cubicBezTo>
                <a:cubicBezTo>
                  <a:pt x="235427" y="3145610"/>
                  <a:pt x="254716" y="3159922"/>
                  <a:pt x="281896" y="3173140"/>
                </a:cubicBezTo>
                <a:cubicBezTo>
                  <a:pt x="332956" y="3199999"/>
                  <a:pt x="393123" y="3213430"/>
                  <a:pt x="462399" y="3213431"/>
                </a:cubicBezTo>
                <a:cubicBezTo>
                  <a:pt x="531675" y="3213431"/>
                  <a:pt x="598314" y="3199998"/>
                  <a:pt x="662317" y="3173130"/>
                </a:cubicBezTo>
                <a:cubicBezTo>
                  <a:pt x="726320" y="3146263"/>
                  <a:pt x="775942" y="3105956"/>
                  <a:pt x="811184" y="3052211"/>
                </a:cubicBezTo>
                <a:cubicBezTo>
                  <a:pt x="840259" y="3007483"/>
                  <a:pt x="858563" y="2966370"/>
                  <a:pt x="866095" y="2928871"/>
                </a:cubicBezTo>
                <a:cubicBezTo>
                  <a:pt x="873628" y="2891373"/>
                  <a:pt x="869974" y="2857709"/>
                  <a:pt x="855133" y="2827878"/>
                </a:cubicBezTo>
                <a:cubicBezTo>
                  <a:pt x="841908" y="2801625"/>
                  <a:pt x="818730" y="2773949"/>
                  <a:pt x="785599" y="2744848"/>
                </a:cubicBezTo>
                <a:cubicBezTo>
                  <a:pt x="752468" y="2715748"/>
                  <a:pt x="709620" y="2685004"/>
                  <a:pt x="657056" y="2652618"/>
                </a:cubicBezTo>
                <a:lnTo>
                  <a:pt x="502827" y="2563235"/>
                </a:lnTo>
                <a:cubicBezTo>
                  <a:pt x="469460" y="2544833"/>
                  <a:pt x="439711" y="2527745"/>
                  <a:pt x="413581" y="2511972"/>
                </a:cubicBezTo>
                <a:cubicBezTo>
                  <a:pt x="387451" y="2496198"/>
                  <a:pt x="365159" y="2481739"/>
                  <a:pt x="346705" y="2468595"/>
                </a:cubicBezTo>
                <a:cubicBezTo>
                  <a:pt x="281123" y="2423904"/>
                  <a:pt x="231080" y="2377022"/>
                  <a:pt x="196576" y="2327949"/>
                </a:cubicBezTo>
                <a:cubicBezTo>
                  <a:pt x="162070" y="2278876"/>
                  <a:pt x="142666" y="2227612"/>
                  <a:pt x="138362" y="2174158"/>
                </a:cubicBezTo>
                <a:cubicBezTo>
                  <a:pt x="134894" y="2124209"/>
                  <a:pt x="144449" y="2075136"/>
                  <a:pt x="167028" y="2026940"/>
                </a:cubicBezTo>
                <a:cubicBezTo>
                  <a:pt x="189608" y="1978743"/>
                  <a:pt x="224989" y="1931423"/>
                  <a:pt x="273172" y="1884979"/>
                </a:cubicBezTo>
                <a:cubicBezTo>
                  <a:pt x="367776" y="1795597"/>
                  <a:pt x="457192" y="1743019"/>
                  <a:pt x="541421" y="1727245"/>
                </a:cubicBezTo>
                <a:cubicBezTo>
                  <a:pt x="552984" y="1725273"/>
                  <a:pt x="564334" y="1724014"/>
                  <a:pt x="575471" y="1723466"/>
                </a:cubicBezTo>
                <a:close/>
                <a:moveTo>
                  <a:pt x="3343130" y="1653554"/>
                </a:moveTo>
                <a:cubicBezTo>
                  <a:pt x="3356598" y="1652568"/>
                  <a:pt x="3370588" y="1654348"/>
                  <a:pt x="3385101" y="1658894"/>
                </a:cubicBezTo>
                <a:cubicBezTo>
                  <a:pt x="3413544" y="1667803"/>
                  <a:pt x="3434210" y="1684599"/>
                  <a:pt x="3447099" y="1709281"/>
                </a:cubicBezTo>
                <a:cubicBezTo>
                  <a:pt x="3459988" y="1733963"/>
                  <a:pt x="3462689" y="1760398"/>
                  <a:pt x="3455205" y="1788586"/>
                </a:cubicBezTo>
                <a:cubicBezTo>
                  <a:pt x="3425410" y="1881186"/>
                  <a:pt x="3399122" y="2013207"/>
                  <a:pt x="3376338" y="2184649"/>
                </a:cubicBezTo>
                <a:cubicBezTo>
                  <a:pt x="3407921" y="2176698"/>
                  <a:pt x="3436766" y="2170716"/>
                  <a:pt x="3462872" y="2166703"/>
                </a:cubicBezTo>
                <a:cubicBezTo>
                  <a:pt x="3488979" y="2162691"/>
                  <a:pt x="3512127" y="2161087"/>
                  <a:pt x="3532319" y="2161890"/>
                </a:cubicBezTo>
                <a:cubicBezTo>
                  <a:pt x="3561967" y="2162729"/>
                  <a:pt x="3586358" y="2173306"/>
                  <a:pt x="3605490" y="2193622"/>
                </a:cubicBezTo>
                <a:cubicBezTo>
                  <a:pt x="3624623" y="2213939"/>
                  <a:pt x="3634116" y="2238960"/>
                  <a:pt x="3633970" y="2268687"/>
                </a:cubicBezTo>
                <a:cubicBezTo>
                  <a:pt x="3633093" y="2298268"/>
                  <a:pt x="3622578" y="2322706"/>
                  <a:pt x="3602423" y="2342001"/>
                </a:cubicBezTo>
                <a:cubicBezTo>
                  <a:pt x="3582268" y="2361296"/>
                  <a:pt x="3557732" y="2371290"/>
                  <a:pt x="3528814" y="2371983"/>
                </a:cubicBezTo>
                <a:cubicBezTo>
                  <a:pt x="3512237" y="2371144"/>
                  <a:pt x="3489307" y="2374138"/>
                  <a:pt x="3460024" y="2380966"/>
                </a:cubicBezTo>
                <a:cubicBezTo>
                  <a:pt x="3430741" y="2387793"/>
                  <a:pt x="3394667" y="2398235"/>
                  <a:pt x="3351801" y="2412293"/>
                </a:cubicBezTo>
                <a:lnTo>
                  <a:pt x="3346543" y="2478891"/>
                </a:lnTo>
                <a:cubicBezTo>
                  <a:pt x="3340482" y="2546330"/>
                  <a:pt x="3335955" y="2610373"/>
                  <a:pt x="3332961" y="2671020"/>
                </a:cubicBezTo>
                <a:cubicBezTo>
                  <a:pt x="3329967" y="2731667"/>
                  <a:pt x="3328068" y="2789138"/>
                  <a:pt x="3327265" y="2843432"/>
                </a:cubicBezTo>
                <a:cubicBezTo>
                  <a:pt x="3327265" y="2952093"/>
                  <a:pt x="3332523" y="3027455"/>
                  <a:pt x="3343038" y="3069517"/>
                </a:cubicBezTo>
                <a:cubicBezTo>
                  <a:pt x="3358649" y="3124843"/>
                  <a:pt x="3378642" y="3170173"/>
                  <a:pt x="3403016" y="3205506"/>
                </a:cubicBezTo>
                <a:cubicBezTo>
                  <a:pt x="3427390" y="3240840"/>
                  <a:pt x="3450109" y="3267215"/>
                  <a:pt x="3471173" y="3284633"/>
                </a:cubicBezTo>
                <a:cubicBezTo>
                  <a:pt x="3492237" y="3302051"/>
                  <a:pt x="3505608" y="3311550"/>
                  <a:pt x="3511288" y="3313129"/>
                </a:cubicBezTo>
                <a:cubicBezTo>
                  <a:pt x="3539768" y="3324557"/>
                  <a:pt x="3559923" y="3342887"/>
                  <a:pt x="3571753" y="3368117"/>
                </a:cubicBezTo>
                <a:cubicBezTo>
                  <a:pt x="3583583" y="3393347"/>
                  <a:pt x="3584459" y="3420001"/>
                  <a:pt x="3574382" y="3448079"/>
                </a:cubicBezTo>
                <a:cubicBezTo>
                  <a:pt x="3563793" y="3476522"/>
                  <a:pt x="3545975" y="3496750"/>
                  <a:pt x="3520927" y="3508763"/>
                </a:cubicBezTo>
                <a:cubicBezTo>
                  <a:pt x="3495879" y="3520776"/>
                  <a:pt x="3469298" y="3522163"/>
                  <a:pt x="3441184" y="3512925"/>
                </a:cubicBezTo>
                <a:cubicBezTo>
                  <a:pt x="3414090" y="3503213"/>
                  <a:pt x="3386343" y="3487148"/>
                  <a:pt x="3357943" y="3464729"/>
                </a:cubicBezTo>
                <a:cubicBezTo>
                  <a:pt x="3329542" y="3442310"/>
                  <a:pt x="3300058" y="3413976"/>
                  <a:pt x="3269490" y="3379728"/>
                </a:cubicBezTo>
                <a:cubicBezTo>
                  <a:pt x="3238924" y="3345515"/>
                  <a:pt x="3212954" y="3306593"/>
                  <a:pt x="3191580" y="3262961"/>
                </a:cubicBezTo>
                <a:cubicBezTo>
                  <a:pt x="3170206" y="3219328"/>
                  <a:pt x="3152990" y="3171205"/>
                  <a:pt x="3139932" y="3118590"/>
                </a:cubicBezTo>
                <a:cubicBezTo>
                  <a:pt x="3125923" y="3061704"/>
                  <a:pt x="3118481" y="2979624"/>
                  <a:pt x="3117605" y="2872351"/>
                </a:cubicBezTo>
                <a:cubicBezTo>
                  <a:pt x="3116729" y="2765078"/>
                  <a:pt x="3122421" y="2632175"/>
                  <a:pt x="3134680" y="2473641"/>
                </a:cubicBezTo>
                <a:cubicBezTo>
                  <a:pt x="3102229" y="2479771"/>
                  <a:pt x="3072513" y="2481960"/>
                  <a:pt x="3045532" y="2480209"/>
                </a:cubicBezTo>
                <a:cubicBezTo>
                  <a:pt x="3018551" y="2478457"/>
                  <a:pt x="2994527" y="2472766"/>
                  <a:pt x="2973459" y="2463136"/>
                </a:cubicBezTo>
                <a:cubicBezTo>
                  <a:pt x="2946147" y="2449202"/>
                  <a:pt x="2928037" y="2429359"/>
                  <a:pt x="2919128" y="2403607"/>
                </a:cubicBezTo>
                <a:cubicBezTo>
                  <a:pt x="2910219" y="2377855"/>
                  <a:pt x="2911387" y="2351009"/>
                  <a:pt x="2922633" y="2323069"/>
                </a:cubicBezTo>
                <a:cubicBezTo>
                  <a:pt x="2936654" y="2297316"/>
                  <a:pt x="2956371" y="2279660"/>
                  <a:pt x="2981784" y="2270101"/>
                </a:cubicBezTo>
                <a:cubicBezTo>
                  <a:pt x="3007196" y="2260542"/>
                  <a:pt x="3033047" y="2261273"/>
                  <a:pt x="3059336" y="2272295"/>
                </a:cubicBezTo>
                <a:cubicBezTo>
                  <a:pt x="3061819" y="2272404"/>
                  <a:pt x="3066054" y="2272185"/>
                  <a:pt x="3072042" y="2271638"/>
                </a:cubicBezTo>
                <a:cubicBezTo>
                  <a:pt x="3078030" y="2271091"/>
                  <a:pt x="3086647" y="2269559"/>
                  <a:pt x="3097893" y="2267042"/>
                </a:cubicBezTo>
                <a:cubicBezTo>
                  <a:pt x="3105853" y="2266130"/>
                  <a:pt x="3114904" y="2264452"/>
                  <a:pt x="3125046" y="2262006"/>
                </a:cubicBezTo>
                <a:cubicBezTo>
                  <a:pt x="3135189" y="2259560"/>
                  <a:pt x="3145987" y="2256567"/>
                  <a:pt x="3157440" y="2253025"/>
                </a:cubicBezTo>
                <a:cubicBezTo>
                  <a:pt x="3183410" y="2025187"/>
                  <a:pt x="3215507" y="1849927"/>
                  <a:pt x="3253733" y="1727245"/>
                </a:cubicBezTo>
                <a:cubicBezTo>
                  <a:pt x="3262595" y="1698656"/>
                  <a:pt x="3279449" y="1677844"/>
                  <a:pt x="3304294" y="1664809"/>
                </a:cubicBezTo>
                <a:cubicBezTo>
                  <a:pt x="3316717" y="1658291"/>
                  <a:pt x="3329662" y="1654540"/>
                  <a:pt x="3343130" y="1653554"/>
                </a:cubicBezTo>
                <a:close/>
                <a:moveTo>
                  <a:pt x="3843940" y="636985"/>
                </a:moveTo>
                <a:cubicBezTo>
                  <a:pt x="3789572" y="638735"/>
                  <a:pt x="3740464" y="670292"/>
                  <a:pt x="3696619" y="731655"/>
                </a:cubicBezTo>
                <a:cubicBezTo>
                  <a:pt x="3629973" y="819316"/>
                  <a:pt x="3589635" y="915743"/>
                  <a:pt x="3575604" y="1020936"/>
                </a:cubicBezTo>
                <a:cubicBezTo>
                  <a:pt x="3561582" y="1124375"/>
                  <a:pt x="3577366" y="1206777"/>
                  <a:pt x="3622958" y="1268139"/>
                </a:cubicBezTo>
                <a:cubicBezTo>
                  <a:pt x="3628219" y="1273688"/>
                  <a:pt x="3640496" y="1274857"/>
                  <a:pt x="3659788" y="1271645"/>
                </a:cubicBezTo>
                <a:cubicBezTo>
                  <a:pt x="3680834" y="1267189"/>
                  <a:pt x="3702757" y="1258131"/>
                  <a:pt x="3725557" y="1244470"/>
                </a:cubicBezTo>
                <a:cubicBezTo>
                  <a:pt x="3748357" y="1230810"/>
                  <a:pt x="3772033" y="1212986"/>
                  <a:pt x="3796587" y="1190997"/>
                </a:cubicBezTo>
                <a:cubicBezTo>
                  <a:pt x="3815916" y="1172662"/>
                  <a:pt x="3834257" y="1153230"/>
                  <a:pt x="3851610" y="1132703"/>
                </a:cubicBezTo>
                <a:cubicBezTo>
                  <a:pt x="3868964" y="1112176"/>
                  <a:pt x="3885107" y="1090115"/>
                  <a:pt x="3900040" y="1066519"/>
                </a:cubicBezTo>
                <a:cubicBezTo>
                  <a:pt x="3886898" y="1005193"/>
                  <a:pt x="3882080" y="942881"/>
                  <a:pt x="3885584" y="879583"/>
                </a:cubicBezTo>
                <a:cubicBezTo>
                  <a:pt x="3889089" y="816284"/>
                  <a:pt x="3900913" y="751780"/>
                  <a:pt x="3921057" y="686071"/>
                </a:cubicBezTo>
                <a:cubicBezTo>
                  <a:pt x="3914015" y="669343"/>
                  <a:pt x="3904015" y="656779"/>
                  <a:pt x="3891055" y="648380"/>
                </a:cubicBezTo>
                <a:cubicBezTo>
                  <a:pt x="3878096" y="639981"/>
                  <a:pt x="3862391" y="636182"/>
                  <a:pt x="3843940" y="636985"/>
                </a:cubicBezTo>
                <a:close/>
                <a:moveTo>
                  <a:pt x="3028893" y="591417"/>
                </a:moveTo>
                <a:cubicBezTo>
                  <a:pt x="2999070" y="590469"/>
                  <a:pt x="2970231" y="596751"/>
                  <a:pt x="2942379" y="610263"/>
                </a:cubicBezTo>
                <a:cubicBezTo>
                  <a:pt x="2914526" y="623776"/>
                  <a:pt x="2887878" y="644959"/>
                  <a:pt x="2862435" y="673813"/>
                </a:cubicBezTo>
                <a:cubicBezTo>
                  <a:pt x="2838707" y="701060"/>
                  <a:pt x="2817827" y="732032"/>
                  <a:pt x="2799794" y="766730"/>
                </a:cubicBezTo>
                <a:cubicBezTo>
                  <a:pt x="2781760" y="801428"/>
                  <a:pt x="2767012" y="839414"/>
                  <a:pt x="2755550" y="880686"/>
                </a:cubicBezTo>
                <a:cubicBezTo>
                  <a:pt x="2830895" y="819325"/>
                  <a:pt x="2893974" y="759718"/>
                  <a:pt x="2944788" y="701863"/>
                </a:cubicBezTo>
                <a:cubicBezTo>
                  <a:pt x="2983336" y="658034"/>
                  <a:pt x="3011371" y="621218"/>
                  <a:pt x="3028893" y="591417"/>
                </a:cubicBezTo>
                <a:close/>
                <a:moveTo>
                  <a:pt x="2416751" y="397053"/>
                </a:moveTo>
                <a:cubicBezTo>
                  <a:pt x="2411457" y="401358"/>
                  <a:pt x="2406710" y="405881"/>
                  <a:pt x="2402511" y="410623"/>
                </a:cubicBezTo>
                <a:cubicBezTo>
                  <a:pt x="2398312" y="415366"/>
                  <a:pt x="2394880" y="420764"/>
                  <a:pt x="2392215" y="426820"/>
                </a:cubicBezTo>
                <a:cubicBezTo>
                  <a:pt x="2397765" y="412520"/>
                  <a:pt x="2405944" y="402598"/>
                  <a:pt x="2416751" y="397053"/>
                </a:cubicBezTo>
                <a:close/>
                <a:moveTo>
                  <a:pt x="2456595" y="345889"/>
                </a:moveTo>
                <a:cubicBezTo>
                  <a:pt x="2468900" y="346254"/>
                  <a:pt x="2480739" y="347551"/>
                  <a:pt x="2492113" y="349778"/>
                </a:cubicBezTo>
                <a:cubicBezTo>
                  <a:pt x="2541478" y="358824"/>
                  <a:pt x="2574193" y="384505"/>
                  <a:pt x="2590258" y="426820"/>
                </a:cubicBezTo>
                <a:cubicBezTo>
                  <a:pt x="2600811" y="464028"/>
                  <a:pt x="2598547" y="494670"/>
                  <a:pt x="2583467" y="518746"/>
                </a:cubicBezTo>
                <a:cubicBezTo>
                  <a:pt x="2568387" y="542822"/>
                  <a:pt x="2556046" y="557705"/>
                  <a:pt x="2546444" y="563395"/>
                </a:cubicBezTo>
                <a:cubicBezTo>
                  <a:pt x="2525705" y="578173"/>
                  <a:pt x="2503651" y="585398"/>
                  <a:pt x="2480283" y="585069"/>
                </a:cubicBezTo>
                <a:cubicBezTo>
                  <a:pt x="2456915" y="584741"/>
                  <a:pt x="2435738" y="577516"/>
                  <a:pt x="2416751" y="563395"/>
                </a:cubicBezTo>
                <a:lnTo>
                  <a:pt x="2406236" y="566897"/>
                </a:lnTo>
                <a:cubicBezTo>
                  <a:pt x="2364465" y="581348"/>
                  <a:pt x="2320066" y="609823"/>
                  <a:pt x="2273038" y="652322"/>
                </a:cubicBezTo>
                <a:cubicBezTo>
                  <a:pt x="2226010" y="694821"/>
                  <a:pt x="2179858" y="753971"/>
                  <a:pt x="2134583" y="829771"/>
                </a:cubicBezTo>
                <a:cubicBezTo>
                  <a:pt x="2117093" y="860369"/>
                  <a:pt x="2101685" y="897319"/>
                  <a:pt x="2088358" y="940623"/>
                </a:cubicBezTo>
                <a:cubicBezTo>
                  <a:pt x="2075031" y="983927"/>
                  <a:pt x="2063566" y="1034022"/>
                  <a:pt x="2053964" y="1090909"/>
                </a:cubicBezTo>
                <a:cubicBezTo>
                  <a:pt x="2044408" y="1147868"/>
                  <a:pt x="2038572" y="1199131"/>
                  <a:pt x="2036457" y="1244699"/>
                </a:cubicBezTo>
                <a:cubicBezTo>
                  <a:pt x="2034341" y="1290267"/>
                  <a:pt x="2035509" y="1330138"/>
                  <a:pt x="2039958" y="1364314"/>
                </a:cubicBezTo>
                <a:lnTo>
                  <a:pt x="2039958" y="1378335"/>
                </a:lnTo>
                <a:cubicBezTo>
                  <a:pt x="2039557" y="1406048"/>
                  <a:pt x="2031168" y="1429489"/>
                  <a:pt x="2014791" y="1448658"/>
                </a:cubicBezTo>
                <a:cubicBezTo>
                  <a:pt x="1998414" y="1467827"/>
                  <a:pt x="1976457" y="1479438"/>
                  <a:pt x="1948919" y="1483491"/>
                </a:cubicBezTo>
                <a:lnTo>
                  <a:pt x="1934913" y="1483491"/>
                </a:lnTo>
                <a:cubicBezTo>
                  <a:pt x="1908834" y="1483089"/>
                  <a:pt x="1886145" y="1474691"/>
                  <a:pt x="1866847" y="1458297"/>
                </a:cubicBezTo>
                <a:cubicBezTo>
                  <a:pt x="1847549" y="1441903"/>
                  <a:pt x="1835800" y="1419923"/>
                  <a:pt x="1831602" y="1392356"/>
                </a:cubicBezTo>
                <a:cubicBezTo>
                  <a:pt x="1824884" y="1341238"/>
                  <a:pt x="1820794" y="1283987"/>
                  <a:pt x="1819334" y="1220601"/>
                </a:cubicBezTo>
                <a:cubicBezTo>
                  <a:pt x="1819626" y="1157800"/>
                  <a:pt x="1820794" y="1108142"/>
                  <a:pt x="1822839" y="1071630"/>
                </a:cubicBezTo>
                <a:cubicBezTo>
                  <a:pt x="1823788" y="1053301"/>
                  <a:pt x="1825395" y="1030809"/>
                  <a:pt x="1827659" y="1004155"/>
                </a:cubicBezTo>
                <a:cubicBezTo>
                  <a:pt x="1829922" y="977501"/>
                  <a:pt x="1832405" y="946246"/>
                  <a:pt x="1835107" y="910391"/>
                </a:cubicBezTo>
                <a:cubicBezTo>
                  <a:pt x="1842955" y="814799"/>
                  <a:pt x="1846971" y="731702"/>
                  <a:pt x="1847153" y="661097"/>
                </a:cubicBezTo>
                <a:cubicBezTo>
                  <a:pt x="1847336" y="590492"/>
                  <a:pt x="1843905" y="532828"/>
                  <a:pt x="1836860" y="488104"/>
                </a:cubicBezTo>
                <a:cubicBezTo>
                  <a:pt x="1833099" y="458337"/>
                  <a:pt x="1839301" y="432073"/>
                  <a:pt x="1855464" y="409310"/>
                </a:cubicBezTo>
                <a:cubicBezTo>
                  <a:pt x="1871626" y="386548"/>
                  <a:pt x="1894025" y="372540"/>
                  <a:pt x="1922658" y="367287"/>
                </a:cubicBezTo>
                <a:cubicBezTo>
                  <a:pt x="1952421" y="363493"/>
                  <a:pt x="1978682" y="369768"/>
                  <a:pt x="2001442" y="386110"/>
                </a:cubicBezTo>
                <a:cubicBezTo>
                  <a:pt x="2024201" y="402452"/>
                  <a:pt x="2038207" y="425361"/>
                  <a:pt x="2043460" y="454835"/>
                </a:cubicBezTo>
                <a:cubicBezTo>
                  <a:pt x="2046159" y="473220"/>
                  <a:pt x="2048639" y="492481"/>
                  <a:pt x="2050901" y="512617"/>
                </a:cubicBezTo>
                <a:cubicBezTo>
                  <a:pt x="2053162" y="532753"/>
                  <a:pt x="2054767" y="553765"/>
                  <a:pt x="2055715" y="575652"/>
                </a:cubicBezTo>
                <a:cubicBezTo>
                  <a:pt x="2097814" y="525677"/>
                  <a:pt x="2141995" y="483362"/>
                  <a:pt x="2188256" y="448707"/>
                </a:cubicBezTo>
                <a:cubicBezTo>
                  <a:pt x="2234517" y="414052"/>
                  <a:pt x="2282641" y="387496"/>
                  <a:pt x="2332626" y="369038"/>
                </a:cubicBezTo>
                <a:cubicBezTo>
                  <a:pt x="2363260" y="357728"/>
                  <a:pt x="2391813" y="350577"/>
                  <a:pt x="2418285" y="347585"/>
                </a:cubicBezTo>
                <a:cubicBezTo>
                  <a:pt x="2431520" y="346089"/>
                  <a:pt x="2444291" y="345523"/>
                  <a:pt x="2456595" y="345889"/>
                </a:cubicBezTo>
                <a:close/>
                <a:moveTo>
                  <a:pt x="4677301" y="44484"/>
                </a:moveTo>
                <a:cubicBezTo>
                  <a:pt x="4684152" y="44515"/>
                  <a:pt x="4691187" y="45210"/>
                  <a:pt x="4698408" y="46569"/>
                </a:cubicBezTo>
                <a:cubicBezTo>
                  <a:pt x="4727983" y="53506"/>
                  <a:pt x="4750767" y="68547"/>
                  <a:pt x="4766759" y="91693"/>
                </a:cubicBezTo>
                <a:cubicBezTo>
                  <a:pt x="4782752" y="114838"/>
                  <a:pt x="4788010" y="141270"/>
                  <a:pt x="4782533" y="170987"/>
                </a:cubicBezTo>
                <a:cubicBezTo>
                  <a:pt x="4774609" y="210488"/>
                  <a:pt x="4764167" y="258970"/>
                  <a:pt x="4751205" y="316433"/>
                </a:cubicBezTo>
                <a:cubicBezTo>
                  <a:pt x="4738243" y="373896"/>
                  <a:pt x="4722980" y="439901"/>
                  <a:pt x="4705418" y="514449"/>
                </a:cubicBezTo>
                <a:cubicBezTo>
                  <a:pt x="4671827" y="663400"/>
                  <a:pt x="4647874" y="772046"/>
                  <a:pt x="4633561" y="840388"/>
                </a:cubicBezTo>
                <a:lnTo>
                  <a:pt x="4637067" y="840388"/>
                </a:lnTo>
                <a:cubicBezTo>
                  <a:pt x="4665400" y="815855"/>
                  <a:pt x="4699868" y="784313"/>
                  <a:pt x="4740470" y="745761"/>
                </a:cubicBezTo>
                <a:lnTo>
                  <a:pt x="4786038" y="703704"/>
                </a:lnTo>
                <a:lnTo>
                  <a:pt x="4836864" y="654638"/>
                </a:lnTo>
                <a:lnTo>
                  <a:pt x="4884183" y="612582"/>
                </a:lnTo>
                <a:cubicBezTo>
                  <a:pt x="4913065" y="586114"/>
                  <a:pt x="4939427" y="562822"/>
                  <a:pt x="4963270" y="542706"/>
                </a:cubicBezTo>
                <a:cubicBezTo>
                  <a:pt x="4987112" y="522590"/>
                  <a:pt x="5013912" y="501489"/>
                  <a:pt x="5043670" y="479402"/>
                </a:cubicBezTo>
                <a:cubicBezTo>
                  <a:pt x="5068316" y="461988"/>
                  <a:pt x="5094386" y="455198"/>
                  <a:pt x="5121880" y="459031"/>
                </a:cubicBezTo>
                <a:cubicBezTo>
                  <a:pt x="5149374" y="462864"/>
                  <a:pt x="5172377" y="476664"/>
                  <a:pt x="5190888" y="500431"/>
                </a:cubicBezTo>
                <a:cubicBezTo>
                  <a:pt x="5208305" y="525073"/>
                  <a:pt x="5215096" y="551139"/>
                  <a:pt x="5211262" y="578630"/>
                </a:cubicBezTo>
                <a:cubicBezTo>
                  <a:pt x="5207429" y="606120"/>
                  <a:pt x="5193627" y="629119"/>
                  <a:pt x="5169857" y="647629"/>
                </a:cubicBezTo>
                <a:cubicBezTo>
                  <a:pt x="5115819" y="687933"/>
                  <a:pt x="5020594" y="772046"/>
                  <a:pt x="4884183" y="899968"/>
                </a:cubicBezTo>
                <a:cubicBezTo>
                  <a:pt x="4875712" y="908730"/>
                  <a:pt x="4868118" y="915740"/>
                  <a:pt x="4861400" y="920997"/>
                </a:cubicBezTo>
                <a:cubicBezTo>
                  <a:pt x="4911933" y="959257"/>
                  <a:pt x="4959837" y="1010659"/>
                  <a:pt x="5005113" y="1075204"/>
                </a:cubicBezTo>
                <a:cubicBezTo>
                  <a:pt x="5037536" y="1121569"/>
                  <a:pt x="5067768" y="1171657"/>
                  <a:pt x="5095810" y="1225469"/>
                </a:cubicBezTo>
                <a:cubicBezTo>
                  <a:pt x="5123851" y="1279281"/>
                  <a:pt x="5149703" y="1337255"/>
                  <a:pt x="5173363" y="1399391"/>
                </a:cubicBezTo>
                <a:cubicBezTo>
                  <a:pt x="5183403" y="1427465"/>
                  <a:pt x="5182600" y="1454116"/>
                  <a:pt x="5170952" y="1479342"/>
                </a:cubicBezTo>
                <a:cubicBezTo>
                  <a:pt x="5159305" y="1504569"/>
                  <a:pt x="5139661" y="1522896"/>
                  <a:pt x="5112022" y="1534322"/>
                </a:cubicBezTo>
                <a:cubicBezTo>
                  <a:pt x="5083943" y="1544362"/>
                  <a:pt x="5057289" y="1543559"/>
                  <a:pt x="5032059" y="1531913"/>
                </a:cubicBezTo>
                <a:cubicBezTo>
                  <a:pt x="5006829" y="1520267"/>
                  <a:pt x="4988500" y="1500626"/>
                  <a:pt x="4977071" y="1472990"/>
                </a:cubicBezTo>
                <a:cubicBezTo>
                  <a:pt x="4956953" y="1419616"/>
                  <a:pt x="4934972" y="1369966"/>
                  <a:pt x="4911130" y="1324039"/>
                </a:cubicBezTo>
                <a:cubicBezTo>
                  <a:pt x="4887287" y="1278113"/>
                  <a:pt x="4861363" y="1235472"/>
                  <a:pt x="4833358" y="1196117"/>
                </a:cubicBezTo>
                <a:cubicBezTo>
                  <a:pt x="4787498" y="1131280"/>
                  <a:pt x="4742515" y="1087471"/>
                  <a:pt x="4698408" y="1064690"/>
                </a:cubicBezTo>
                <a:cubicBezTo>
                  <a:pt x="4657806" y="1095941"/>
                  <a:pt x="4618080" y="1124562"/>
                  <a:pt x="4579231" y="1150556"/>
                </a:cubicBezTo>
                <a:cubicBezTo>
                  <a:pt x="4563749" y="1266504"/>
                  <a:pt x="4556155" y="1374566"/>
                  <a:pt x="4556447" y="1474742"/>
                </a:cubicBezTo>
                <a:cubicBezTo>
                  <a:pt x="4555681" y="1504423"/>
                  <a:pt x="4545395" y="1529175"/>
                  <a:pt x="4525590" y="1548998"/>
                </a:cubicBezTo>
                <a:cubicBezTo>
                  <a:pt x="4505784" y="1568822"/>
                  <a:pt x="4481055" y="1579117"/>
                  <a:pt x="4451401" y="1579884"/>
                </a:cubicBezTo>
                <a:cubicBezTo>
                  <a:pt x="4421747" y="1579117"/>
                  <a:pt x="4397017" y="1568822"/>
                  <a:pt x="4377212" y="1548998"/>
                </a:cubicBezTo>
                <a:cubicBezTo>
                  <a:pt x="4357406" y="1529175"/>
                  <a:pt x="4347120" y="1504423"/>
                  <a:pt x="4346354" y="1474742"/>
                </a:cubicBezTo>
                <a:lnTo>
                  <a:pt x="4353920" y="1299459"/>
                </a:lnTo>
                <a:lnTo>
                  <a:pt x="4340200" y="1310783"/>
                </a:lnTo>
                <a:cubicBezTo>
                  <a:pt x="4309146" y="1333772"/>
                  <a:pt x="4276860" y="1349865"/>
                  <a:pt x="4243341" y="1359061"/>
                </a:cubicBezTo>
                <a:cubicBezTo>
                  <a:pt x="4196916" y="1371290"/>
                  <a:pt x="4153561" y="1370926"/>
                  <a:pt x="4113276" y="1357970"/>
                </a:cubicBezTo>
                <a:cubicBezTo>
                  <a:pt x="4072991" y="1345013"/>
                  <a:pt x="4035773" y="1319687"/>
                  <a:pt x="4001621" y="1281990"/>
                </a:cubicBezTo>
                <a:cubicBezTo>
                  <a:pt x="3991112" y="1293449"/>
                  <a:pt x="3980604" y="1304688"/>
                  <a:pt x="3970096" y="1315709"/>
                </a:cubicBezTo>
                <a:cubicBezTo>
                  <a:pt x="3959587" y="1326729"/>
                  <a:pt x="3949079" y="1337093"/>
                  <a:pt x="3938570" y="1346800"/>
                </a:cubicBezTo>
                <a:cubicBezTo>
                  <a:pt x="3900023" y="1381883"/>
                  <a:pt x="3861022" y="1410286"/>
                  <a:pt x="3821569" y="1432011"/>
                </a:cubicBezTo>
                <a:cubicBezTo>
                  <a:pt x="3782116" y="1453735"/>
                  <a:pt x="3742220" y="1468561"/>
                  <a:pt x="3701880" y="1476488"/>
                </a:cubicBezTo>
                <a:cubicBezTo>
                  <a:pt x="3654748" y="1487254"/>
                  <a:pt x="3609607" y="1486308"/>
                  <a:pt x="3566458" y="1473648"/>
                </a:cubicBezTo>
                <a:cubicBezTo>
                  <a:pt x="3523309" y="1460989"/>
                  <a:pt x="3486087" y="1435090"/>
                  <a:pt x="3454792" y="1395952"/>
                </a:cubicBezTo>
                <a:cubicBezTo>
                  <a:pt x="3440514" y="1376261"/>
                  <a:pt x="3427859" y="1356032"/>
                  <a:pt x="3416825" y="1335263"/>
                </a:cubicBezTo>
                <a:lnTo>
                  <a:pt x="3391699" y="1278381"/>
                </a:lnTo>
                <a:lnTo>
                  <a:pt x="3375829" y="1297921"/>
                </a:lnTo>
                <a:cubicBezTo>
                  <a:pt x="3368017" y="1307514"/>
                  <a:pt x="3358672" y="1318091"/>
                  <a:pt x="3347793" y="1329654"/>
                </a:cubicBezTo>
                <a:cubicBezTo>
                  <a:pt x="3336915" y="1341216"/>
                  <a:pt x="3324066" y="1353982"/>
                  <a:pt x="3309245" y="1367952"/>
                </a:cubicBezTo>
                <a:cubicBezTo>
                  <a:pt x="3294424" y="1381958"/>
                  <a:pt x="3280261" y="1394214"/>
                  <a:pt x="3266754" y="1404718"/>
                </a:cubicBezTo>
                <a:cubicBezTo>
                  <a:pt x="3253248" y="1415223"/>
                  <a:pt x="3239960" y="1423977"/>
                  <a:pt x="3226892" y="1430980"/>
                </a:cubicBezTo>
                <a:cubicBezTo>
                  <a:pt x="3200974" y="1445497"/>
                  <a:pt x="3168704" y="1458920"/>
                  <a:pt x="3130083" y="1471248"/>
                </a:cubicBezTo>
                <a:cubicBezTo>
                  <a:pt x="3091461" y="1483576"/>
                  <a:pt x="3049555" y="1491747"/>
                  <a:pt x="3004363" y="1495759"/>
                </a:cubicBezTo>
                <a:cubicBezTo>
                  <a:pt x="2913833" y="1502367"/>
                  <a:pt x="2834691" y="1490041"/>
                  <a:pt x="2766940" y="1458779"/>
                </a:cubicBezTo>
                <a:cubicBezTo>
                  <a:pt x="2699188" y="1427518"/>
                  <a:pt x="2644578" y="1379734"/>
                  <a:pt x="2603109" y="1315429"/>
                </a:cubicBezTo>
                <a:cubicBezTo>
                  <a:pt x="2533019" y="1207059"/>
                  <a:pt x="2510241" y="1073248"/>
                  <a:pt x="2534773" y="913996"/>
                </a:cubicBezTo>
                <a:cubicBezTo>
                  <a:pt x="2546236" y="838608"/>
                  <a:pt x="2566240" y="769362"/>
                  <a:pt x="2594786" y="706256"/>
                </a:cubicBezTo>
                <a:cubicBezTo>
                  <a:pt x="2623333" y="643151"/>
                  <a:pt x="2659982" y="586196"/>
                  <a:pt x="2704737" y="535393"/>
                </a:cubicBezTo>
                <a:cubicBezTo>
                  <a:pt x="2754273" y="478527"/>
                  <a:pt x="2811584" y="436433"/>
                  <a:pt x="2876671" y="409110"/>
                </a:cubicBezTo>
                <a:cubicBezTo>
                  <a:pt x="2941758" y="381786"/>
                  <a:pt x="3011773" y="374275"/>
                  <a:pt x="3086716" y="386576"/>
                </a:cubicBezTo>
                <a:cubicBezTo>
                  <a:pt x="3150561" y="398284"/>
                  <a:pt x="3196776" y="425203"/>
                  <a:pt x="3225358" y="467335"/>
                </a:cubicBezTo>
                <a:cubicBezTo>
                  <a:pt x="3253941" y="509466"/>
                  <a:pt x="3260293" y="559592"/>
                  <a:pt x="3244414" y="617712"/>
                </a:cubicBezTo>
                <a:cubicBezTo>
                  <a:pt x="3227184" y="680825"/>
                  <a:pt x="3179290" y="756212"/>
                  <a:pt x="3100734" y="843869"/>
                </a:cubicBezTo>
                <a:cubicBezTo>
                  <a:pt x="3075399" y="871080"/>
                  <a:pt x="3048533" y="898619"/>
                  <a:pt x="3020132" y="926487"/>
                </a:cubicBezTo>
                <a:cubicBezTo>
                  <a:pt x="2991732" y="954355"/>
                  <a:pt x="2961361" y="982333"/>
                  <a:pt x="2929018" y="1010420"/>
                </a:cubicBezTo>
                <a:cubicBezTo>
                  <a:pt x="2896602" y="1038434"/>
                  <a:pt x="2865939" y="1063928"/>
                  <a:pt x="2837028" y="1086901"/>
                </a:cubicBezTo>
                <a:cubicBezTo>
                  <a:pt x="2808116" y="1109875"/>
                  <a:pt x="2780957" y="1130548"/>
                  <a:pt x="2755550" y="1148919"/>
                </a:cubicBezTo>
                <a:cubicBezTo>
                  <a:pt x="2761099" y="1168204"/>
                  <a:pt x="2769276" y="1185736"/>
                  <a:pt x="2780081" y="1201514"/>
                </a:cubicBezTo>
                <a:cubicBezTo>
                  <a:pt x="2800305" y="1233947"/>
                  <a:pt x="2827756" y="1257175"/>
                  <a:pt x="2862435" y="1271198"/>
                </a:cubicBezTo>
                <a:cubicBezTo>
                  <a:pt x="2897113" y="1285221"/>
                  <a:pt x="2938582" y="1290044"/>
                  <a:pt x="2986841" y="1285666"/>
                </a:cubicBezTo>
                <a:cubicBezTo>
                  <a:pt x="2999106" y="1284826"/>
                  <a:pt x="3010495" y="1283877"/>
                  <a:pt x="3021008" y="1282817"/>
                </a:cubicBezTo>
                <a:cubicBezTo>
                  <a:pt x="3031522" y="1281758"/>
                  <a:pt x="3041159" y="1280370"/>
                  <a:pt x="3049920" y="1278654"/>
                </a:cubicBezTo>
                <a:cubicBezTo>
                  <a:pt x="3068902" y="1274380"/>
                  <a:pt x="3087446" y="1267148"/>
                  <a:pt x="3105552" y="1256958"/>
                </a:cubicBezTo>
                <a:cubicBezTo>
                  <a:pt x="3123658" y="1246768"/>
                  <a:pt x="3137822" y="1238221"/>
                  <a:pt x="3148043" y="1231318"/>
                </a:cubicBezTo>
                <a:cubicBezTo>
                  <a:pt x="3153299" y="1227775"/>
                  <a:pt x="3159870" y="1222150"/>
                  <a:pt x="3167755" y="1214444"/>
                </a:cubicBezTo>
                <a:cubicBezTo>
                  <a:pt x="3175640" y="1206737"/>
                  <a:pt x="3184839" y="1197168"/>
                  <a:pt x="3195352" y="1185736"/>
                </a:cubicBezTo>
                <a:cubicBezTo>
                  <a:pt x="3216670" y="1162945"/>
                  <a:pt x="3231856" y="1145413"/>
                  <a:pt x="3240909" y="1133141"/>
                </a:cubicBezTo>
                <a:lnTo>
                  <a:pt x="3298732" y="1059508"/>
                </a:lnTo>
                <a:cubicBezTo>
                  <a:pt x="3312777" y="1041785"/>
                  <a:pt x="3329471" y="1029917"/>
                  <a:pt x="3348813" y="1023904"/>
                </a:cubicBezTo>
                <a:lnTo>
                  <a:pt x="3364545" y="1020745"/>
                </a:lnTo>
                <a:lnTo>
                  <a:pt x="3367222" y="990896"/>
                </a:lnTo>
                <a:cubicBezTo>
                  <a:pt x="3373763" y="943623"/>
                  <a:pt x="3384877" y="896713"/>
                  <a:pt x="3400564" y="850167"/>
                </a:cubicBezTo>
                <a:cubicBezTo>
                  <a:pt x="3431938" y="757075"/>
                  <a:pt x="3473941" y="675509"/>
                  <a:pt x="3526574" y="605471"/>
                </a:cubicBezTo>
                <a:cubicBezTo>
                  <a:pt x="3568410" y="550102"/>
                  <a:pt x="3616179" y="507208"/>
                  <a:pt x="3669882" y="476789"/>
                </a:cubicBezTo>
                <a:cubicBezTo>
                  <a:pt x="3723585" y="446369"/>
                  <a:pt x="3779266" y="429737"/>
                  <a:pt x="3836925" y="426892"/>
                </a:cubicBezTo>
                <a:cubicBezTo>
                  <a:pt x="3883441" y="425980"/>
                  <a:pt x="3925785" y="433493"/>
                  <a:pt x="3963958" y="449432"/>
                </a:cubicBezTo>
                <a:cubicBezTo>
                  <a:pt x="4002130" y="465372"/>
                  <a:pt x="4035701" y="489956"/>
                  <a:pt x="4064671" y="523184"/>
                </a:cubicBezTo>
                <a:cubicBezTo>
                  <a:pt x="4073428" y="521434"/>
                  <a:pt x="4082185" y="521434"/>
                  <a:pt x="4090942" y="523184"/>
                </a:cubicBezTo>
                <a:cubicBezTo>
                  <a:pt x="4127174" y="531683"/>
                  <a:pt x="4153226" y="545762"/>
                  <a:pt x="4169098" y="565422"/>
                </a:cubicBezTo>
                <a:cubicBezTo>
                  <a:pt x="4184970" y="585082"/>
                  <a:pt x="4193946" y="601349"/>
                  <a:pt x="4196026" y="614225"/>
                </a:cubicBezTo>
                <a:cubicBezTo>
                  <a:pt x="4198579" y="623818"/>
                  <a:pt x="4200477" y="633963"/>
                  <a:pt x="4201718" y="644659"/>
                </a:cubicBezTo>
                <a:cubicBezTo>
                  <a:pt x="4202959" y="655356"/>
                  <a:pt x="4203981" y="666822"/>
                  <a:pt x="4204784" y="679059"/>
                </a:cubicBezTo>
                <a:cubicBezTo>
                  <a:pt x="4205076" y="693084"/>
                  <a:pt x="4204492" y="708863"/>
                  <a:pt x="4203032" y="726395"/>
                </a:cubicBezTo>
                <a:cubicBezTo>
                  <a:pt x="4203068" y="727308"/>
                  <a:pt x="4202995" y="728551"/>
                  <a:pt x="4202812" y="730121"/>
                </a:cubicBezTo>
                <a:cubicBezTo>
                  <a:pt x="4202630" y="731692"/>
                  <a:pt x="4202119" y="733372"/>
                  <a:pt x="4201279" y="735162"/>
                </a:cubicBezTo>
                <a:lnTo>
                  <a:pt x="4201279" y="742174"/>
                </a:lnTo>
                <a:lnTo>
                  <a:pt x="4201279" y="743928"/>
                </a:lnTo>
                <a:cubicBezTo>
                  <a:pt x="4202082" y="803573"/>
                  <a:pt x="4196099" y="862233"/>
                  <a:pt x="4183328" y="919907"/>
                </a:cubicBezTo>
                <a:cubicBezTo>
                  <a:pt x="4170558" y="977581"/>
                  <a:pt x="4151438" y="1034049"/>
                  <a:pt x="4125970" y="1089313"/>
                </a:cubicBezTo>
                <a:cubicBezTo>
                  <a:pt x="4129473" y="1098874"/>
                  <a:pt x="4133413" y="1107340"/>
                  <a:pt x="4137792" y="1114711"/>
                </a:cubicBezTo>
                <a:cubicBezTo>
                  <a:pt x="4142171" y="1122083"/>
                  <a:pt x="4146987" y="1128798"/>
                  <a:pt x="4152241" y="1134855"/>
                </a:cubicBezTo>
                <a:cubicBezTo>
                  <a:pt x="4164501" y="1152371"/>
                  <a:pt x="4176761" y="1159378"/>
                  <a:pt x="4189020" y="1155874"/>
                </a:cubicBezTo>
                <a:cubicBezTo>
                  <a:pt x="4205702" y="1151423"/>
                  <a:pt x="4223590" y="1138869"/>
                  <a:pt x="4242685" y="1118215"/>
                </a:cubicBezTo>
                <a:cubicBezTo>
                  <a:pt x="4261780" y="1097560"/>
                  <a:pt x="4281862" y="1069243"/>
                  <a:pt x="4302930" y="1033262"/>
                </a:cubicBezTo>
                <a:cubicBezTo>
                  <a:pt x="4318046" y="1007570"/>
                  <a:pt x="4339077" y="991073"/>
                  <a:pt x="4366023" y="983772"/>
                </a:cubicBezTo>
                <a:cubicBezTo>
                  <a:pt x="4372760" y="981946"/>
                  <a:pt x="4379455" y="980805"/>
                  <a:pt x="4386109" y="980349"/>
                </a:cubicBezTo>
                <a:lnTo>
                  <a:pt x="4393266" y="980596"/>
                </a:lnTo>
                <a:lnTo>
                  <a:pt x="4400738" y="937808"/>
                </a:lnTo>
                <a:cubicBezTo>
                  <a:pt x="4422404" y="817443"/>
                  <a:pt x="4450964" y="679828"/>
                  <a:pt x="4486417" y="524964"/>
                </a:cubicBezTo>
                <a:cubicBezTo>
                  <a:pt x="4535440" y="316725"/>
                  <a:pt x="4565209" y="184714"/>
                  <a:pt x="4575726" y="128930"/>
                </a:cubicBezTo>
                <a:cubicBezTo>
                  <a:pt x="4582699" y="100199"/>
                  <a:pt x="4597670" y="77931"/>
                  <a:pt x="4620636" y="62124"/>
                </a:cubicBezTo>
                <a:cubicBezTo>
                  <a:pt x="4637861" y="50269"/>
                  <a:pt x="4656749" y="44389"/>
                  <a:pt x="4677301" y="44484"/>
                </a:cubicBezTo>
                <a:close/>
                <a:moveTo>
                  <a:pt x="847245" y="148"/>
                </a:moveTo>
                <a:cubicBezTo>
                  <a:pt x="854075" y="-208"/>
                  <a:pt x="861110" y="80"/>
                  <a:pt x="868350" y="1010"/>
                </a:cubicBezTo>
                <a:cubicBezTo>
                  <a:pt x="897902" y="5466"/>
                  <a:pt x="921121" y="18899"/>
                  <a:pt x="938005" y="41311"/>
                </a:cubicBezTo>
                <a:cubicBezTo>
                  <a:pt x="954890" y="63722"/>
                  <a:pt x="961468" y="89409"/>
                  <a:pt x="957740" y="118372"/>
                </a:cubicBezTo>
                <a:lnTo>
                  <a:pt x="941935" y="247930"/>
                </a:lnTo>
                <a:cubicBezTo>
                  <a:pt x="1014173" y="171400"/>
                  <a:pt x="1091952" y="117828"/>
                  <a:pt x="1175273" y="87214"/>
                </a:cubicBezTo>
                <a:cubicBezTo>
                  <a:pt x="1258594" y="56600"/>
                  <a:pt x="1334799" y="49336"/>
                  <a:pt x="1403888" y="65421"/>
                </a:cubicBezTo>
                <a:cubicBezTo>
                  <a:pt x="1472976" y="81506"/>
                  <a:pt x="1522290" y="121333"/>
                  <a:pt x="1551829" y="184902"/>
                </a:cubicBezTo>
                <a:cubicBezTo>
                  <a:pt x="1564998" y="213826"/>
                  <a:pt x="1572367" y="245281"/>
                  <a:pt x="1573936" y="279264"/>
                </a:cubicBezTo>
                <a:cubicBezTo>
                  <a:pt x="1575505" y="313248"/>
                  <a:pt x="1571054" y="349540"/>
                  <a:pt x="1560583" y="388141"/>
                </a:cubicBezTo>
                <a:cubicBezTo>
                  <a:pt x="1544866" y="443430"/>
                  <a:pt x="1516772" y="502444"/>
                  <a:pt x="1476299" y="565183"/>
                </a:cubicBezTo>
                <a:cubicBezTo>
                  <a:pt x="1435826" y="627922"/>
                  <a:pt x="1382730" y="693948"/>
                  <a:pt x="1317011" y="763260"/>
                </a:cubicBezTo>
                <a:cubicBezTo>
                  <a:pt x="1365295" y="786012"/>
                  <a:pt x="1409947" y="813693"/>
                  <a:pt x="1450967" y="846304"/>
                </a:cubicBezTo>
                <a:cubicBezTo>
                  <a:pt x="1491986" y="878915"/>
                  <a:pt x="1529147" y="916675"/>
                  <a:pt x="1562449" y="959585"/>
                </a:cubicBezTo>
                <a:cubicBezTo>
                  <a:pt x="1628255" y="1036238"/>
                  <a:pt x="1668238" y="1127898"/>
                  <a:pt x="1682399" y="1234565"/>
                </a:cubicBezTo>
                <a:cubicBezTo>
                  <a:pt x="1696560" y="1341232"/>
                  <a:pt x="1673501" y="1455231"/>
                  <a:pt x="1613221" y="1576563"/>
                </a:cubicBezTo>
                <a:cubicBezTo>
                  <a:pt x="1565178" y="1658741"/>
                  <a:pt x="1504945" y="1711486"/>
                  <a:pt x="1432521" y="1734799"/>
                </a:cubicBezTo>
                <a:cubicBezTo>
                  <a:pt x="1360098" y="1758111"/>
                  <a:pt x="1290626" y="1757889"/>
                  <a:pt x="1224106" y="1734131"/>
                </a:cubicBezTo>
                <a:cubicBezTo>
                  <a:pt x="1188212" y="1721073"/>
                  <a:pt x="1156696" y="1702982"/>
                  <a:pt x="1129557" y="1679858"/>
                </a:cubicBezTo>
                <a:cubicBezTo>
                  <a:pt x="1102417" y="1656733"/>
                  <a:pt x="1079655" y="1628138"/>
                  <a:pt x="1061271" y="1594071"/>
                </a:cubicBezTo>
                <a:cubicBezTo>
                  <a:pt x="1025935" y="1527804"/>
                  <a:pt x="1026518" y="1453619"/>
                  <a:pt x="1063022" y="1371515"/>
                </a:cubicBezTo>
                <a:cubicBezTo>
                  <a:pt x="1076956" y="1343980"/>
                  <a:pt x="1096800" y="1325428"/>
                  <a:pt x="1122553" y="1315860"/>
                </a:cubicBezTo>
                <a:cubicBezTo>
                  <a:pt x="1148306" y="1306292"/>
                  <a:pt x="1175153" y="1307899"/>
                  <a:pt x="1203095" y="1320681"/>
                </a:cubicBezTo>
                <a:cubicBezTo>
                  <a:pt x="1230455" y="1333024"/>
                  <a:pt x="1248843" y="1352160"/>
                  <a:pt x="1258260" y="1378088"/>
                </a:cubicBezTo>
                <a:cubicBezTo>
                  <a:pt x="1267677" y="1404016"/>
                  <a:pt x="1266797" y="1431040"/>
                  <a:pt x="1255622" y="1459159"/>
                </a:cubicBezTo>
                <a:cubicBezTo>
                  <a:pt x="1246867" y="1477528"/>
                  <a:pt x="1245556" y="1492939"/>
                  <a:pt x="1251690" y="1505392"/>
                </a:cubicBezTo>
                <a:cubicBezTo>
                  <a:pt x="1257824" y="1517845"/>
                  <a:pt x="1271411" y="1527559"/>
                  <a:pt x="1292449" y="1534534"/>
                </a:cubicBezTo>
                <a:cubicBezTo>
                  <a:pt x="1314635" y="1545008"/>
                  <a:pt x="1338685" y="1545518"/>
                  <a:pt x="1364600" y="1536062"/>
                </a:cubicBezTo>
                <a:cubicBezTo>
                  <a:pt x="1390514" y="1526607"/>
                  <a:pt x="1411494" y="1507400"/>
                  <a:pt x="1427540" y="1478441"/>
                </a:cubicBezTo>
                <a:cubicBezTo>
                  <a:pt x="1502642" y="1339963"/>
                  <a:pt x="1492700" y="1210248"/>
                  <a:pt x="1397714" y="1089299"/>
                </a:cubicBezTo>
                <a:cubicBezTo>
                  <a:pt x="1377611" y="1063955"/>
                  <a:pt x="1355974" y="1041459"/>
                  <a:pt x="1332802" y="1021812"/>
                </a:cubicBezTo>
                <a:cubicBezTo>
                  <a:pt x="1309631" y="1002165"/>
                  <a:pt x="1284488" y="984928"/>
                  <a:pt x="1257373" y="970102"/>
                </a:cubicBezTo>
                <a:cubicBezTo>
                  <a:pt x="1230271" y="955166"/>
                  <a:pt x="1205685" y="943845"/>
                  <a:pt x="1183616" y="936140"/>
                </a:cubicBezTo>
                <a:cubicBezTo>
                  <a:pt x="1161547" y="928434"/>
                  <a:pt x="1141776" y="924563"/>
                  <a:pt x="1124304" y="924527"/>
                </a:cubicBezTo>
                <a:cubicBezTo>
                  <a:pt x="1100156" y="924052"/>
                  <a:pt x="1078852" y="916675"/>
                  <a:pt x="1060391" y="902396"/>
                </a:cubicBezTo>
                <a:cubicBezTo>
                  <a:pt x="1041930" y="888118"/>
                  <a:pt x="1029371" y="869785"/>
                  <a:pt x="1022715" y="847399"/>
                </a:cubicBezTo>
                <a:cubicBezTo>
                  <a:pt x="1014813" y="826803"/>
                  <a:pt x="1013055" y="806206"/>
                  <a:pt x="1017441" y="785610"/>
                </a:cubicBezTo>
                <a:cubicBezTo>
                  <a:pt x="1021827" y="765014"/>
                  <a:pt x="1032352" y="747046"/>
                  <a:pt x="1049014" y="731708"/>
                </a:cubicBezTo>
                <a:cubicBezTo>
                  <a:pt x="1136603" y="651112"/>
                  <a:pt x="1206167" y="577417"/>
                  <a:pt x="1257707" y="510625"/>
                </a:cubicBezTo>
                <a:cubicBezTo>
                  <a:pt x="1309247" y="443832"/>
                  <a:pt x="1342504" y="383722"/>
                  <a:pt x="1357477" y="330296"/>
                </a:cubicBezTo>
                <a:cubicBezTo>
                  <a:pt x="1361787" y="317112"/>
                  <a:pt x="1364125" y="305792"/>
                  <a:pt x="1364491" y="296333"/>
                </a:cubicBezTo>
                <a:cubicBezTo>
                  <a:pt x="1364857" y="286875"/>
                  <a:pt x="1363690" y="279498"/>
                  <a:pt x="1360991" y="274203"/>
                </a:cubicBezTo>
                <a:cubicBezTo>
                  <a:pt x="1360991" y="272451"/>
                  <a:pt x="1357477" y="270696"/>
                  <a:pt x="1350451" y="268939"/>
                </a:cubicBezTo>
                <a:cubicBezTo>
                  <a:pt x="1336212" y="265108"/>
                  <a:pt x="1316824" y="265767"/>
                  <a:pt x="1292288" y="270915"/>
                </a:cubicBezTo>
                <a:cubicBezTo>
                  <a:pt x="1267751" y="276063"/>
                  <a:pt x="1239188" y="287676"/>
                  <a:pt x="1206597" y="305755"/>
                </a:cubicBezTo>
                <a:cubicBezTo>
                  <a:pt x="1158628" y="329273"/>
                  <a:pt x="1109211" y="371197"/>
                  <a:pt x="1058344" y="431525"/>
                </a:cubicBezTo>
                <a:cubicBezTo>
                  <a:pt x="1007478" y="491854"/>
                  <a:pt x="964577" y="571464"/>
                  <a:pt x="929643" y="670357"/>
                </a:cubicBezTo>
                <a:lnTo>
                  <a:pt x="924374" y="684380"/>
                </a:lnTo>
                <a:cubicBezTo>
                  <a:pt x="926130" y="809676"/>
                  <a:pt x="934033" y="929822"/>
                  <a:pt x="948081" y="1044819"/>
                </a:cubicBezTo>
                <a:cubicBezTo>
                  <a:pt x="962130" y="1159816"/>
                  <a:pt x="982325" y="1269884"/>
                  <a:pt x="1008666" y="1375021"/>
                </a:cubicBezTo>
                <a:cubicBezTo>
                  <a:pt x="1015215" y="1404783"/>
                  <a:pt x="1011337" y="1431588"/>
                  <a:pt x="997032" y="1455435"/>
                </a:cubicBezTo>
                <a:cubicBezTo>
                  <a:pt x="982727" y="1479281"/>
                  <a:pt x="960850" y="1495130"/>
                  <a:pt x="931398" y="1502982"/>
                </a:cubicBezTo>
                <a:cubicBezTo>
                  <a:pt x="902501" y="1509482"/>
                  <a:pt x="876233" y="1505684"/>
                  <a:pt x="852595" y="1491588"/>
                </a:cubicBezTo>
                <a:cubicBezTo>
                  <a:pt x="828958" y="1477492"/>
                  <a:pt x="813200" y="1456165"/>
                  <a:pt x="805322" y="1427607"/>
                </a:cubicBezTo>
                <a:cubicBezTo>
                  <a:pt x="780812" y="1328605"/>
                  <a:pt x="761116" y="1225550"/>
                  <a:pt x="746235" y="1118441"/>
                </a:cubicBezTo>
                <a:cubicBezTo>
                  <a:pt x="731353" y="1011331"/>
                  <a:pt x="721286" y="899950"/>
                  <a:pt x="716034" y="784295"/>
                </a:cubicBezTo>
                <a:cubicBezTo>
                  <a:pt x="711580" y="667723"/>
                  <a:pt x="712162" y="551603"/>
                  <a:pt x="717781" y="435934"/>
                </a:cubicBezTo>
                <a:cubicBezTo>
                  <a:pt x="723400" y="320265"/>
                  <a:pt x="734489" y="205073"/>
                  <a:pt x="751049" y="90360"/>
                </a:cubicBezTo>
                <a:cubicBezTo>
                  <a:pt x="755499" y="60800"/>
                  <a:pt x="768921" y="37588"/>
                  <a:pt x="791316" y="20723"/>
                </a:cubicBezTo>
                <a:cubicBezTo>
                  <a:pt x="808113" y="8074"/>
                  <a:pt x="826755" y="1216"/>
                  <a:pt x="847245" y="1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635000" dist="2159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4919129-72A9-4B8E-BB8B-E079FC7F65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961403"/>
            <a:ext cx="12192000" cy="3896599"/>
          </a:xfrm>
          <a:custGeom>
            <a:avLst/>
            <a:gdLst>
              <a:gd name="connsiteX0" fmla="*/ 8340950 w 12192000"/>
              <a:gd name="connsiteY0" fmla="*/ 75 h 3896599"/>
              <a:gd name="connsiteX1" fmla="*/ 9521313 w 12192000"/>
              <a:gd name="connsiteY1" fmla="*/ 1178471 h 3896599"/>
              <a:gd name="connsiteX2" fmla="*/ 10458081 w 12192000"/>
              <a:gd name="connsiteY2" fmla="*/ 451130 h 3896599"/>
              <a:gd name="connsiteX3" fmla="*/ 11458514 w 12192000"/>
              <a:gd name="connsiteY3" fmla="*/ 1082853 h 3896599"/>
              <a:gd name="connsiteX4" fmla="*/ 12118341 w 12192000"/>
              <a:gd name="connsiteY4" fmla="*/ 794141 h 3896599"/>
              <a:gd name="connsiteX5" fmla="*/ 12192000 w 12192000"/>
              <a:gd name="connsiteY5" fmla="*/ 726319 h 3896599"/>
              <a:gd name="connsiteX6" fmla="*/ 12192000 w 12192000"/>
              <a:gd name="connsiteY6" fmla="*/ 3896599 h 3896599"/>
              <a:gd name="connsiteX7" fmla="*/ 0 w 12192000"/>
              <a:gd name="connsiteY7" fmla="*/ 3896599 h 3896599"/>
              <a:gd name="connsiteX8" fmla="*/ 0 w 12192000"/>
              <a:gd name="connsiteY8" fmla="*/ 2816502 h 3896599"/>
              <a:gd name="connsiteX9" fmla="*/ 7253 w 12192000"/>
              <a:gd name="connsiteY9" fmla="*/ 2815756 h 3896599"/>
              <a:gd name="connsiteX10" fmla="*/ 1692869 w 12192000"/>
              <a:gd name="connsiteY10" fmla="*/ 2872324 h 3896599"/>
              <a:gd name="connsiteX11" fmla="*/ 2991710 w 12192000"/>
              <a:gd name="connsiteY11" fmla="*/ 3325591 h 3896599"/>
              <a:gd name="connsiteX12" fmla="*/ 4270397 w 12192000"/>
              <a:gd name="connsiteY12" fmla="*/ 2449782 h 3896599"/>
              <a:gd name="connsiteX13" fmla="*/ 5025516 w 12192000"/>
              <a:gd name="connsiteY13" fmla="*/ 2744258 h 3896599"/>
              <a:gd name="connsiteX14" fmla="*/ 6052985 w 12192000"/>
              <a:gd name="connsiteY14" fmla="*/ 1689503 h 3896599"/>
              <a:gd name="connsiteX15" fmla="*/ 6758694 w 12192000"/>
              <a:gd name="connsiteY15" fmla="*/ 2203730 h 3896599"/>
              <a:gd name="connsiteX16" fmla="*/ 8340950 w 12192000"/>
              <a:gd name="connsiteY16" fmla="*/ 75 h 389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3896599">
                <a:moveTo>
                  <a:pt x="8340950" y="75"/>
                </a:moveTo>
                <a:cubicBezTo>
                  <a:pt x="8679466" y="-10781"/>
                  <a:pt x="9016058" y="1164255"/>
                  <a:pt x="9521313" y="1178471"/>
                </a:cubicBezTo>
                <a:cubicBezTo>
                  <a:pt x="10026568" y="1192687"/>
                  <a:pt x="10165694" y="489926"/>
                  <a:pt x="10458081" y="451130"/>
                </a:cubicBezTo>
                <a:cubicBezTo>
                  <a:pt x="10750468" y="412334"/>
                  <a:pt x="11034744" y="1046678"/>
                  <a:pt x="11458514" y="1082853"/>
                </a:cubicBezTo>
                <a:cubicBezTo>
                  <a:pt x="11736613" y="1106593"/>
                  <a:pt x="11959242" y="937226"/>
                  <a:pt x="12118341" y="794141"/>
                </a:cubicBezTo>
                <a:lnTo>
                  <a:pt x="12192000" y="726319"/>
                </a:lnTo>
                <a:lnTo>
                  <a:pt x="12192000" y="3896599"/>
                </a:lnTo>
                <a:lnTo>
                  <a:pt x="0" y="3896599"/>
                </a:lnTo>
                <a:lnTo>
                  <a:pt x="0" y="2816502"/>
                </a:lnTo>
                <a:lnTo>
                  <a:pt x="7253" y="2815756"/>
                </a:lnTo>
                <a:cubicBezTo>
                  <a:pt x="480540" y="2779713"/>
                  <a:pt x="1230769" y="2800738"/>
                  <a:pt x="1692869" y="2872324"/>
                </a:cubicBezTo>
                <a:cubicBezTo>
                  <a:pt x="2220984" y="2954137"/>
                  <a:pt x="2455442" y="3365535"/>
                  <a:pt x="2991710" y="3325591"/>
                </a:cubicBezTo>
                <a:cubicBezTo>
                  <a:pt x="3527978" y="3285647"/>
                  <a:pt x="3855228" y="2447611"/>
                  <a:pt x="4270397" y="2449782"/>
                </a:cubicBezTo>
                <a:cubicBezTo>
                  <a:pt x="4685562" y="2451953"/>
                  <a:pt x="4606497" y="2733811"/>
                  <a:pt x="5025516" y="2744258"/>
                </a:cubicBezTo>
                <a:cubicBezTo>
                  <a:pt x="5444531" y="2754705"/>
                  <a:pt x="5764121" y="1779591"/>
                  <a:pt x="6052985" y="1689503"/>
                </a:cubicBezTo>
                <a:cubicBezTo>
                  <a:pt x="6341848" y="1599415"/>
                  <a:pt x="6293546" y="2287181"/>
                  <a:pt x="6758694" y="2203730"/>
                </a:cubicBezTo>
                <a:cubicBezTo>
                  <a:pt x="7223842" y="2120279"/>
                  <a:pt x="8002434" y="10931"/>
                  <a:pt x="8340950" y="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3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2D16982-FCF0-413B-8E4D-773A0DE845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658" y="0"/>
            <a:ext cx="6121390" cy="5459321"/>
          </a:xfrm>
          <a:custGeom>
            <a:avLst/>
            <a:gdLst>
              <a:gd name="connsiteX0" fmla="*/ 4648 w 7391400"/>
              <a:gd name="connsiteY0" fmla="*/ 0 h 6591971"/>
              <a:gd name="connsiteX1" fmla="*/ 7371596 w 7391400"/>
              <a:gd name="connsiteY1" fmla="*/ 0 h 6591971"/>
              <a:gd name="connsiteX2" fmla="*/ 7391400 w 7391400"/>
              <a:gd name="connsiteY2" fmla="*/ 5950652 h 6591971"/>
              <a:gd name="connsiteX3" fmla="*/ 3529694 w 7391400"/>
              <a:gd name="connsiteY3" fmla="*/ 5465800 h 6591971"/>
              <a:gd name="connsiteX4" fmla="*/ 2981550 w 7391400"/>
              <a:gd name="connsiteY4" fmla="*/ 2062229 h 6591971"/>
              <a:gd name="connsiteX5" fmla="*/ 4648 w 7391400"/>
              <a:gd name="connsiteY5" fmla="*/ 0 h 659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1400" h="6591971">
                <a:moveTo>
                  <a:pt x="4648" y="0"/>
                </a:moveTo>
                <a:lnTo>
                  <a:pt x="7371596" y="0"/>
                </a:lnTo>
                <a:cubicBezTo>
                  <a:pt x="7378197" y="1983551"/>
                  <a:pt x="7384799" y="3967101"/>
                  <a:pt x="7391400" y="5950652"/>
                </a:cubicBezTo>
                <a:cubicBezTo>
                  <a:pt x="6896311" y="6571165"/>
                  <a:pt x="4789466" y="7199770"/>
                  <a:pt x="3529694" y="5465800"/>
                </a:cubicBezTo>
                <a:cubicBezTo>
                  <a:pt x="2910240" y="4101497"/>
                  <a:pt x="3795384" y="3078814"/>
                  <a:pt x="2981550" y="2062229"/>
                </a:cubicBezTo>
                <a:cubicBezTo>
                  <a:pt x="2167716" y="1045644"/>
                  <a:pt x="-116596" y="2394604"/>
                  <a:pt x="464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2832E15-8B5E-49FA-B4EF-78BFFD702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69096" y="995415"/>
            <a:ext cx="3610286" cy="3385605"/>
          </a:xfrm>
          <a:custGeom>
            <a:avLst/>
            <a:gdLst>
              <a:gd name="connsiteX0" fmla="*/ 0 w 4933950"/>
              <a:gd name="connsiteY0" fmla="*/ 0 h 4565650"/>
              <a:gd name="connsiteX1" fmla="*/ 4933950 w 4933950"/>
              <a:gd name="connsiteY1" fmla="*/ 0 h 4565650"/>
              <a:gd name="connsiteX2" fmla="*/ 4933950 w 4933950"/>
              <a:gd name="connsiteY2" fmla="*/ 4565650 h 4565650"/>
              <a:gd name="connsiteX3" fmla="*/ 0 w 4933950"/>
              <a:gd name="connsiteY3" fmla="*/ 4565650 h 4565650"/>
              <a:gd name="connsiteX4" fmla="*/ 0 w 4933950"/>
              <a:gd name="connsiteY4" fmla="*/ 0 h 4565650"/>
              <a:gd name="connsiteX0" fmla="*/ 0 w 4933950"/>
              <a:gd name="connsiteY0" fmla="*/ 1364343 h 5929993"/>
              <a:gd name="connsiteX1" fmla="*/ 4803322 w 4933950"/>
              <a:gd name="connsiteY1" fmla="*/ 0 h 5929993"/>
              <a:gd name="connsiteX2" fmla="*/ 4933950 w 4933950"/>
              <a:gd name="connsiteY2" fmla="*/ 5929993 h 5929993"/>
              <a:gd name="connsiteX3" fmla="*/ 0 w 4933950"/>
              <a:gd name="connsiteY3" fmla="*/ 5929993 h 5929993"/>
              <a:gd name="connsiteX4" fmla="*/ 0 w 4933950"/>
              <a:gd name="connsiteY4" fmla="*/ 1364343 h 5929993"/>
              <a:gd name="connsiteX0" fmla="*/ 0 w 4933950"/>
              <a:gd name="connsiteY0" fmla="*/ 1204685 h 5770335"/>
              <a:gd name="connsiteX1" fmla="*/ 4817836 w 4933950"/>
              <a:gd name="connsiteY1" fmla="*/ 0 h 5770335"/>
              <a:gd name="connsiteX2" fmla="*/ 4933950 w 4933950"/>
              <a:gd name="connsiteY2" fmla="*/ 5770335 h 5770335"/>
              <a:gd name="connsiteX3" fmla="*/ 0 w 4933950"/>
              <a:gd name="connsiteY3" fmla="*/ 5770335 h 5770335"/>
              <a:gd name="connsiteX4" fmla="*/ 0 w 4933950"/>
              <a:gd name="connsiteY4" fmla="*/ 1204685 h 5770335"/>
              <a:gd name="connsiteX0" fmla="*/ 0 w 4933950"/>
              <a:gd name="connsiteY0" fmla="*/ 1103085 h 5668735"/>
              <a:gd name="connsiteX1" fmla="*/ 4774293 w 4933950"/>
              <a:gd name="connsiteY1" fmla="*/ 0 h 5668735"/>
              <a:gd name="connsiteX2" fmla="*/ 4933950 w 4933950"/>
              <a:gd name="connsiteY2" fmla="*/ 5668735 h 5668735"/>
              <a:gd name="connsiteX3" fmla="*/ 0 w 4933950"/>
              <a:gd name="connsiteY3" fmla="*/ 5668735 h 5668735"/>
              <a:gd name="connsiteX4" fmla="*/ 0 w 4933950"/>
              <a:gd name="connsiteY4" fmla="*/ 1103085 h 5668735"/>
              <a:gd name="connsiteX0" fmla="*/ 0 w 4933950"/>
              <a:gd name="connsiteY0" fmla="*/ 1045028 h 5610678"/>
              <a:gd name="connsiteX1" fmla="*/ 4803322 w 4933950"/>
              <a:gd name="connsiteY1" fmla="*/ 0 h 5610678"/>
              <a:gd name="connsiteX2" fmla="*/ 4933950 w 4933950"/>
              <a:gd name="connsiteY2" fmla="*/ 5610678 h 5610678"/>
              <a:gd name="connsiteX3" fmla="*/ 0 w 4933950"/>
              <a:gd name="connsiteY3" fmla="*/ 5610678 h 5610678"/>
              <a:gd name="connsiteX4" fmla="*/ 0 w 4933950"/>
              <a:gd name="connsiteY4" fmla="*/ 1045028 h 5610678"/>
              <a:gd name="connsiteX0" fmla="*/ 0 w 4933950"/>
              <a:gd name="connsiteY0" fmla="*/ 1059543 h 5625193"/>
              <a:gd name="connsiteX1" fmla="*/ 4803322 w 4933950"/>
              <a:gd name="connsiteY1" fmla="*/ 0 h 5625193"/>
              <a:gd name="connsiteX2" fmla="*/ 4933950 w 4933950"/>
              <a:gd name="connsiteY2" fmla="*/ 5625193 h 5625193"/>
              <a:gd name="connsiteX3" fmla="*/ 0 w 4933950"/>
              <a:gd name="connsiteY3" fmla="*/ 5625193 h 5625193"/>
              <a:gd name="connsiteX4" fmla="*/ 0 w 4933950"/>
              <a:gd name="connsiteY4" fmla="*/ 1059543 h 5625193"/>
              <a:gd name="connsiteX0" fmla="*/ 0 w 4933950"/>
              <a:gd name="connsiteY0" fmla="*/ 1074057 h 5639707"/>
              <a:gd name="connsiteX1" fmla="*/ 4774293 w 4933950"/>
              <a:gd name="connsiteY1" fmla="*/ 0 h 5639707"/>
              <a:gd name="connsiteX2" fmla="*/ 4933950 w 4933950"/>
              <a:gd name="connsiteY2" fmla="*/ 5639707 h 5639707"/>
              <a:gd name="connsiteX3" fmla="*/ 0 w 4933950"/>
              <a:gd name="connsiteY3" fmla="*/ 5639707 h 5639707"/>
              <a:gd name="connsiteX4" fmla="*/ 0 w 4933950"/>
              <a:gd name="connsiteY4" fmla="*/ 1074057 h 5639707"/>
              <a:gd name="connsiteX0" fmla="*/ 0 w 4933950"/>
              <a:gd name="connsiteY0" fmla="*/ 1103086 h 5668736"/>
              <a:gd name="connsiteX1" fmla="*/ 4803322 w 4933950"/>
              <a:gd name="connsiteY1" fmla="*/ 0 h 5668736"/>
              <a:gd name="connsiteX2" fmla="*/ 4933950 w 4933950"/>
              <a:gd name="connsiteY2" fmla="*/ 5668736 h 5668736"/>
              <a:gd name="connsiteX3" fmla="*/ 0 w 4933950"/>
              <a:gd name="connsiteY3" fmla="*/ 5668736 h 5668736"/>
              <a:gd name="connsiteX4" fmla="*/ 0 w 4933950"/>
              <a:gd name="connsiteY4" fmla="*/ 1103086 h 5668736"/>
              <a:gd name="connsiteX0" fmla="*/ 0 w 4977493"/>
              <a:gd name="connsiteY0" fmla="*/ 1103086 h 5813879"/>
              <a:gd name="connsiteX1" fmla="*/ 4803322 w 4977493"/>
              <a:gd name="connsiteY1" fmla="*/ 0 h 5813879"/>
              <a:gd name="connsiteX2" fmla="*/ 4977493 w 4977493"/>
              <a:gd name="connsiteY2" fmla="*/ 5813879 h 5813879"/>
              <a:gd name="connsiteX3" fmla="*/ 0 w 4977493"/>
              <a:gd name="connsiteY3" fmla="*/ 5668736 h 5813879"/>
              <a:gd name="connsiteX4" fmla="*/ 0 w 4977493"/>
              <a:gd name="connsiteY4" fmla="*/ 1103086 h 5813879"/>
              <a:gd name="connsiteX0" fmla="*/ 0 w 4992007"/>
              <a:gd name="connsiteY0" fmla="*/ 1103086 h 5871936"/>
              <a:gd name="connsiteX1" fmla="*/ 4803322 w 4992007"/>
              <a:gd name="connsiteY1" fmla="*/ 0 h 5871936"/>
              <a:gd name="connsiteX2" fmla="*/ 4992007 w 4992007"/>
              <a:gd name="connsiteY2" fmla="*/ 5871936 h 5871936"/>
              <a:gd name="connsiteX3" fmla="*/ 0 w 4992007"/>
              <a:gd name="connsiteY3" fmla="*/ 5668736 h 5871936"/>
              <a:gd name="connsiteX4" fmla="*/ 0 w 4992007"/>
              <a:gd name="connsiteY4" fmla="*/ 1103086 h 5871936"/>
              <a:gd name="connsiteX0" fmla="*/ 0 w 5035550"/>
              <a:gd name="connsiteY0" fmla="*/ 1103086 h 5886450"/>
              <a:gd name="connsiteX1" fmla="*/ 4803322 w 5035550"/>
              <a:gd name="connsiteY1" fmla="*/ 0 h 5886450"/>
              <a:gd name="connsiteX2" fmla="*/ 5035550 w 5035550"/>
              <a:gd name="connsiteY2" fmla="*/ 5886450 h 5886450"/>
              <a:gd name="connsiteX3" fmla="*/ 0 w 5035550"/>
              <a:gd name="connsiteY3" fmla="*/ 5668736 h 5886450"/>
              <a:gd name="connsiteX4" fmla="*/ 0 w 5035550"/>
              <a:gd name="connsiteY4" fmla="*/ 1103086 h 5886450"/>
              <a:gd name="connsiteX0" fmla="*/ 0 w 5064579"/>
              <a:gd name="connsiteY0" fmla="*/ 1103086 h 5886450"/>
              <a:gd name="connsiteX1" fmla="*/ 4803322 w 5064579"/>
              <a:gd name="connsiteY1" fmla="*/ 0 h 5886450"/>
              <a:gd name="connsiteX2" fmla="*/ 5064579 w 5064579"/>
              <a:gd name="connsiteY2" fmla="*/ 5886450 h 5886450"/>
              <a:gd name="connsiteX3" fmla="*/ 0 w 5064579"/>
              <a:gd name="connsiteY3" fmla="*/ 5668736 h 5886450"/>
              <a:gd name="connsiteX4" fmla="*/ 0 w 5064579"/>
              <a:gd name="connsiteY4" fmla="*/ 1103086 h 5886450"/>
              <a:gd name="connsiteX0" fmla="*/ 14515 w 5079094"/>
              <a:gd name="connsiteY0" fmla="*/ 1103086 h 5900964"/>
              <a:gd name="connsiteX1" fmla="*/ 4817837 w 5079094"/>
              <a:gd name="connsiteY1" fmla="*/ 0 h 5900964"/>
              <a:gd name="connsiteX2" fmla="*/ 5079094 w 5079094"/>
              <a:gd name="connsiteY2" fmla="*/ 5886450 h 5900964"/>
              <a:gd name="connsiteX3" fmla="*/ 0 w 5079094"/>
              <a:gd name="connsiteY3" fmla="*/ 5900964 h 5900964"/>
              <a:gd name="connsiteX4" fmla="*/ 14515 w 5079094"/>
              <a:gd name="connsiteY4" fmla="*/ 1103086 h 5900964"/>
              <a:gd name="connsiteX0" fmla="*/ 116115 w 5180694"/>
              <a:gd name="connsiteY0" fmla="*/ 1103086 h 5886450"/>
              <a:gd name="connsiteX1" fmla="*/ 4919437 w 5180694"/>
              <a:gd name="connsiteY1" fmla="*/ 0 h 5886450"/>
              <a:gd name="connsiteX2" fmla="*/ 5180694 w 5180694"/>
              <a:gd name="connsiteY2" fmla="*/ 5886450 h 5886450"/>
              <a:gd name="connsiteX3" fmla="*/ 0 w 5180694"/>
              <a:gd name="connsiteY3" fmla="*/ 5857421 h 5886450"/>
              <a:gd name="connsiteX4" fmla="*/ 116115 w 5180694"/>
              <a:gd name="connsiteY4" fmla="*/ 1103086 h 5886450"/>
              <a:gd name="connsiteX0" fmla="*/ 101601 w 5166180"/>
              <a:gd name="connsiteY0" fmla="*/ 1103086 h 5886450"/>
              <a:gd name="connsiteX1" fmla="*/ 4904923 w 5166180"/>
              <a:gd name="connsiteY1" fmla="*/ 0 h 5886450"/>
              <a:gd name="connsiteX2" fmla="*/ 5166180 w 5166180"/>
              <a:gd name="connsiteY2" fmla="*/ 5886450 h 5886450"/>
              <a:gd name="connsiteX3" fmla="*/ 0 w 5166180"/>
              <a:gd name="connsiteY3" fmla="*/ 5755821 h 5886450"/>
              <a:gd name="connsiteX4" fmla="*/ 101601 w 5166180"/>
              <a:gd name="connsiteY4" fmla="*/ 1103086 h 5886450"/>
              <a:gd name="connsiteX0" fmla="*/ 72572 w 5137151"/>
              <a:gd name="connsiteY0" fmla="*/ 1103086 h 5886450"/>
              <a:gd name="connsiteX1" fmla="*/ 4875894 w 5137151"/>
              <a:gd name="connsiteY1" fmla="*/ 0 h 5886450"/>
              <a:gd name="connsiteX2" fmla="*/ 5137151 w 5137151"/>
              <a:gd name="connsiteY2" fmla="*/ 5886450 h 5886450"/>
              <a:gd name="connsiteX3" fmla="*/ 0 w 5137151"/>
              <a:gd name="connsiteY3" fmla="*/ 5813879 h 5886450"/>
              <a:gd name="connsiteX4" fmla="*/ 72572 w 5137151"/>
              <a:gd name="connsiteY4" fmla="*/ 1103086 h 5886450"/>
              <a:gd name="connsiteX0" fmla="*/ 14515 w 5079094"/>
              <a:gd name="connsiteY0" fmla="*/ 1103086 h 5886450"/>
              <a:gd name="connsiteX1" fmla="*/ 4817837 w 5079094"/>
              <a:gd name="connsiteY1" fmla="*/ 0 h 5886450"/>
              <a:gd name="connsiteX2" fmla="*/ 5079094 w 5079094"/>
              <a:gd name="connsiteY2" fmla="*/ 5886450 h 5886450"/>
              <a:gd name="connsiteX3" fmla="*/ 0 w 5079094"/>
              <a:gd name="connsiteY3" fmla="*/ 5770336 h 5886450"/>
              <a:gd name="connsiteX4" fmla="*/ 14515 w 5079094"/>
              <a:gd name="connsiteY4" fmla="*/ 1103086 h 5886450"/>
              <a:gd name="connsiteX0" fmla="*/ 87086 w 5151665"/>
              <a:gd name="connsiteY0" fmla="*/ 1103086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87086 w 5151665"/>
              <a:gd name="connsiteY4" fmla="*/ 1103086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0 w 5166179"/>
              <a:gd name="connsiteY0" fmla="*/ 1175657 h 5886450"/>
              <a:gd name="connsiteX1" fmla="*/ 4904922 w 5166179"/>
              <a:gd name="connsiteY1" fmla="*/ 0 h 5886450"/>
              <a:gd name="connsiteX2" fmla="*/ 5166179 w 5166179"/>
              <a:gd name="connsiteY2" fmla="*/ 5886450 h 5886450"/>
              <a:gd name="connsiteX3" fmla="*/ 14514 w 5166179"/>
              <a:gd name="connsiteY3" fmla="*/ 5813879 h 5886450"/>
              <a:gd name="connsiteX4" fmla="*/ 0 w 5166179"/>
              <a:gd name="connsiteY4" fmla="*/ 1175657 h 5886450"/>
              <a:gd name="connsiteX0" fmla="*/ 3882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38826 w 5151665"/>
              <a:gd name="connsiteY4" fmla="*/ 1160417 h 5886450"/>
              <a:gd name="connsiteX0" fmla="*/ 2358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3586 w 5151665"/>
              <a:gd name="connsiteY4" fmla="*/ 1160417 h 5886450"/>
              <a:gd name="connsiteX0" fmla="*/ 726 w 5151665"/>
              <a:gd name="connsiteY0" fmla="*/ 114517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726 w 5151665"/>
              <a:gd name="connsiteY4" fmla="*/ 114517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26265"/>
              <a:gd name="connsiteY0" fmla="*/ 1137557 h 5899150"/>
              <a:gd name="connsiteX1" fmla="*/ 4890408 w 5126265"/>
              <a:gd name="connsiteY1" fmla="*/ 0 h 5899150"/>
              <a:gd name="connsiteX2" fmla="*/ 5126265 w 5126265"/>
              <a:gd name="connsiteY2" fmla="*/ 5899150 h 5899150"/>
              <a:gd name="connsiteX3" fmla="*/ 0 w 5126265"/>
              <a:gd name="connsiteY3" fmla="*/ 5813879 h 5899150"/>
              <a:gd name="connsiteX4" fmla="*/ 15966 w 5126265"/>
              <a:gd name="connsiteY4" fmla="*/ 1137557 h 5899150"/>
              <a:gd name="connsiteX0" fmla="*/ 15966 w 5138965"/>
              <a:gd name="connsiteY0" fmla="*/ 1137557 h 5899150"/>
              <a:gd name="connsiteX1" fmla="*/ 4890408 w 5138965"/>
              <a:gd name="connsiteY1" fmla="*/ 0 h 5899150"/>
              <a:gd name="connsiteX2" fmla="*/ 5138965 w 5138965"/>
              <a:gd name="connsiteY2" fmla="*/ 5899150 h 5899150"/>
              <a:gd name="connsiteX3" fmla="*/ 0 w 5138965"/>
              <a:gd name="connsiteY3" fmla="*/ 5813879 h 5899150"/>
              <a:gd name="connsiteX4" fmla="*/ 15966 w 5138965"/>
              <a:gd name="connsiteY4" fmla="*/ 1137557 h 5899150"/>
              <a:gd name="connsiteX0" fmla="*/ 15966 w 5138965"/>
              <a:gd name="connsiteY0" fmla="*/ 1156607 h 5918200"/>
              <a:gd name="connsiteX1" fmla="*/ 4884058 w 5138965"/>
              <a:gd name="connsiteY1" fmla="*/ 0 h 5918200"/>
              <a:gd name="connsiteX2" fmla="*/ 5138965 w 5138965"/>
              <a:gd name="connsiteY2" fmla="*/ 5918200 h 5918200"/>
              <a:gd name="connsiteX3" fmla="*/ 0 w 5138965"/>
              <a:gd name="connsiteY3" fmla="*/ 5832929 h 5918200"/>
              <a:gd name="connsiteX4" fmla="*/ 15966 w 5138965"/>
              <a:gd name="connsiteY4" fmla="*/ 1156607 h 5918200"/>
              <a:gd name="connsiteX0" fmla="*/ 3266 w 5126265"/>
              <a:gd name="connsiteY0" fmla="*/ 1156607 h 5918200"/>
              <a:gd name="connsiteX1" fmla="*/ 4871358 w 5126265"/>
              <a:gd name="connsiteY1" fmla="*/ 0 h 5918200"/>
              <a:gd name="connsiteX2" fmla="*/ 5126265 w 5126265"/>
              <a:gd name="connsiteY2" fmla="*/ 5918200 h 5918200"/>
              <a:gd name="connsiteX3" fmla="*/ 0 w 5126265"/>
              <a:gd name="connsiteY3" fmla="*/ 5839279 h 5918200"/>
              <a:gd name="connsiteX4" fmla="*/ 3266 w 5126265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9434 w 5122999"/>
              <a:gd name="connsiteY3" fmla="*/ 586467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5832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45629 h 5918200"/>
              <a:gd name="connsiteX4" fmla="*/ 0 w 5122999"/>
              <a:gd name="connsiteY4" fmla="*/ 1156607 h 5918200"/>
              <a:gd name="connsiteX0" fmla="*/ 0 w 5122999"/>
              <a:gd name="connsiteY0" fmla="*/ 1093107 h 5854700"/>
              <a:gd name="connsiteX1" fmla="*/ 5007792 w 5122999"/>
              <a:gd name="connsiteY1" fmla="*/ 0 h 5854700"/>
              <a:gd name="connsiteX2" fmla="*/ 5122999 w 5122999"/>
              <a:gd name="connsiteY2" fmla="*/ 5854700 h 5854700"/>
              <a:gd name="connsiteX3" fmla="*/ 3084 w 5122999"/>
              <a:gd name="connsiteY3" fmla="*/ 5782129 h 5854700"/>
              <a:gd name="connsiteX4" fmla="*/ 0 w 5122999"/>
              <a:gd name="connsiteY4" fmla="*/ 1093107 h 5854700"/>
              <a:gd name="connsiteX0" fmla="*/ 0 w 5122999"/>
              <a:gd name="connsiteY0" fmla="*/ 1012144 h 5773737"/>
              <a:gd name="connsiteX1" fmla="*/ 5074467 w 5122999"/>
              <a:gd name="connsiteY1" fmla="*/ 0 h 5773737"/>
              <a:gd name="connsiteX2" fmla="*/ 5122999 w 5122999"/>
              <a:gd name="connsiteY2" fmla="*/ 5773737 h 5773737"/>
              <a:gd name="connsiteX3" fmla="*/ 3084 w 5122999"/>
              <a:gd name="connsiteY3" fmla="*/ 5701166 h 5773737"/>
              <a:gd name="connsiteX4" fmla="*/ 0 w 5122999"/>
              <a:gd name="connsiteY4" fmla="*/ 1012144 h 5773737"/>
              <a:gd name="connsiteX0" fmla="*/ 0 w 5126855"/>
              <a:gd name="connsiteY0" fmla="*/ 969282 h 5730875"/>
              <a:gd name="connsiteX1" fmla="*/ 5126855 w 5126855"/>
              <a:gd name="connsiteY1" fmla="*/ 0 h 5730875"/>
              <a:gd name="connsiteX2" fmla="*/ 5122999 w 5126855"/>
              <a:gd name="connsiteY2" fmla="*/ 5730875 h 5730875"/>
              <a:gd name="connsiteX3" fmla="*/ 3084 w 5126855"/>
              <a:gd name="connsiteY3" fmla="*/ 5658304 h 5730875"/>
              <a:gd name="connsiteX4" fmla="*/ 0 w 5126855"/>
              <a:gd name="connsiteY4" fmla="*/ 969282 h 5730875"/>
              <a:gd name="connsiteX0" fmla="*/ 0 w 5198292"/>
              <a:gd name="connsiteY0" fmla="*/ 878794 h 5640387"/>
              <a:gd name="connsiteX1" fmla="*/ 5198292 w 5198292"/>
              <a:gd name="connsiteY1" fmla="*/ 0 h 5640387"/>
              <a:gd name="connsiteX2" fmla="*/ 5122999 w 5198292"/>
              <a:gd name="connsiteY2" fmla="*/ 5640387 h 5640387"/>
              <a:gd name="connsiteX3" fmla="*/ 3084 w 5198292"/>
              <a:gd name="connsiteY3" fmla="*/ 5567816 h 5640387"/>
              <a:gd name="connsiteX4" fmla="*/ 0 w 5198292"/>
              <a:gd name="connsiteY4" fmla="*/ 878794 h 5640387"/>
              <a:gd name="connsiteX0" fmla="*/ 0 w 5212580"/>
              <a:gd name="connsiteY0" fmla="*/ 874032 h 5635625"/>
              <a:gd name="connsiteX1" fmla="*/ 5212580 w 5212580"/>
              <a:gd name="connsiteY1" fmla="*/ 0 h 5635625"/>
              <a:gd name="connsiteX2" fmla="*/ 5122999 w 5212580"/>
              <a:gd name="connsiteY2" fmla="*/ 5635625 h 5635625"/>
              <a:gd name="connsiteX3" fmla="*/ 3084 w 5212580"/>
              <a:gd name="connsiteY3" fmla="*/ 5563054 h 5635625"/>
              <a:gd name="connsiteX4" fmla="*/ 0 w 5212580"/>
              <a:gd name="connsiteY4" fmla="*/ 874032 h 5635625"/>
              <a:gd name="connsiteX0" fmla="*/ 0 w 5417368"/>
              <a:gd name="connsiteY0" fmla="*/ 769257 h 5635625"/>
              <a:gd name="connsiteX1" fmla="*/ 5417368 w 5417368"/>
              <a:gd name="connsiteY1" fmla="*/ 0 h 5635625"/>
              <a:gd name="connsiteX2" fmla="*/ 5327787 w 5417368"/>
              <a:gd name="connsiteY2" fmla="*/ 5635625 h 5635625"/>
              <a:gd name="connsiteX3" fmla="*/ 207872 w 5417368"/>
              <a:gd name="connsiteY3" fmla="*/ 5563054 h 5635625"/>
              <a:gd name="connsiteX4" fmla="*/ 0 w 5417368"/>
              <a:gd name="connsiteY4" fmla="*/ 769257 h 5635625"/>
              <a:gd name="connsiteX0" fmla="*/ 0 w 5722168"/>
              <a:gd name="connsiteY0" fmla="*/ 654957 h 5635625"/>
              <a:gd name="connsiteX1" fmla="*/ 5722168 w 5722168"/>
              <a:gd name="connsiteY1" fmla="*/ 0 h 5635625"/>
              <a:gd name="connsiteX2" fmla="*/ 5632587 w 5722168"/>
              <a:gd name="connsiteY2" fmla="*/ 5635625 h 5635625"/>
              <a:gd name="connsiteX3" fmla="*/ 512672 w 5722168"/>
              <a:gd name="connsiteY3" fmla="*/ 5563054 h 5635625"/>
              <a:gd name="connsiteX4" fmla="*/ 0 w 5722168"/>
              <a:gd name="connsiteY4" fmla="*/ 654957 h 5635625"/>
              <a:gd name="connsiteX0" fmla="*/ 0 w 5712643"/>
              <a:gd name="connsiteY0" fmla="*/ 597807 h 5635625"/>
              <a:gd name="connsiteX1" fmla="*/ 5712643 w 5712643"/>
              <a:gd name="connsiteY1" fmla="*/ 0 h 5635625"/>
              <a:gd name="connsiteX2" fmla="*/ 5623062 w 5712643"/>
              <a:gd name="connsiteY2" fmla="*/ 5635625 h 5635625"/>
              <a:gd name="connsiteX3" fmla="*/ 503147 w 5712643"/>
              <a:gd name="connsiteY3" fmla="*/ 5563054 h 5635625"/>
              <a:gd name="connsiteX4" fmla="*/ 0 w 5712643"/>
              <a:gd name="connsiteY4" fmla="*/ 597807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403135 w 5731693"/>
              <a:gd name="connsiteY3" fmla="*/ 55201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317410 w 5731693"/>
              <a:gd name="connsiteY3" fmla="*/ 54297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274547 w 5731693"/>
              <a:gd name="connsiteY3" fmla="*/ 54201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88822 w 5731693"/>
              <a:gd name="connsiteY3" fmla="*/ 53820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36435 w 5731693"/>
              <a:gd name="connsiteY3" fmla="*/ 52915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55485 w 5731693"/>
              <a:gd name="connsiteY3" fmla="*/ 52773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4535 w 5731693"/>
              <a:gd name="connsiteY3" fmla="*/ 5305879 h 5635625"/>
              <a:gd name="connsiteX4" fmla="*/ 0 w 5731693"/>
              <a:gd name="connsiteY4" fmla="*/ 569232 h 5635625"/>
              <a:gd name="connsiteX0" fmla="*/ 0 w 5789769"/>
              <a:gd name="connsiteY0" fmla="*/ 569232 h 5854700"/>
              <a:gd name="connsiteX1" fmla="*/ 5731693 w 5789769"/>
              <a:gd name="connsiteY1" fmla="*/ 0 h 5854700"/>
              <a:gd name="connsiteX2" fmla="*/ 5789749 w 5789769"/>
              <a:gd name="connsiteY2" fmla="*/ 5854700 h 5854700"/>
              <a:gd name="connsiteX3" fmla="*/ 174535 w 5789769"/>
              <a:gd name="connsiteY3" fmla="*/ 5305879 h 5854700"/>
              <a:gd name="connsiteX4" fmla="*/ 0 w 5789769"/>
              <a:gd name="connsiteY4" fmla="*/ 569232 h 5854700"/>
              <a:gd name="connsiteX0" fmla="*/ 0 w 6199326"/>
              <a:gd name="connsiteY0" fmla="*/ 569232 h 5973763"/>
              <a:gd name="connsiteX1" fmla="*/ 5731693 w 6199326"/>
              <a:gd name="connsiteY1" fmla="*/ 0 h 5973763"/>
              <a:gd name="connsiteX2" fmla="*/ 6199324 w 6199326"/>
              <a:gd name="connsiteY2" fmla="*/ 5973763 h 5973763"/>
              <a:gd name="connsiteX3" fmla="*/ 174535 w 6199326"/>
              <a:gd name="connsiteY3" fmla="*/ 5305879 h 5973763"/>
              <a:gd name="connsiteX4" fmla="*/ 0 w 6199326"/>
              <a:gd name="connsiteY4" fmla="*/ 569232 h 5973763"/>
              <a:gd name="connsiteX0" fmla="*/ 0 w 6237426"/>
              <a:gd name="connsiteY0" fmla="*/ 569232 h 5959475"/>
              <a:gd name="connsiteX1" fmla="*/ 5731693 w 6237426"/>
              <a:gd name="connsiteY1" fmla="*/ 0 h 5959475"/>
              <a:gd name="connsiteX2" fmla="*/ 6237424 w 6237426"/>
              <a:gd name="connsiteY2" fmla="*/ 5959475 h 5959475"/>
              <a:gd name="connsiteX3" fmla="*/ 174535 w 6237426"/>
              <a:gd name="connsiteY3" fmla="*/ 5305879 h 5959475"/>
              <a:gd name="connsiteX4" fmla="*/ 0 w 6237426"/>
              <a:gd name="connsiteY4" fmla="*/ 569232 h 5959475"/>
              <a:gd name="connsiteX0" fmla="*/ 0 w 6266001"/>
              <a:gd name="connsiteY0" fmla="*/ 569232 h 5983287"/>
              <a:gd name="connsiteX1" fmla="*/ 5731693 w 6266001"/>
              <a:gd name="connsiteY1" fmla="*/ 0 h 5983287"/>
              <a:gd name="connsiteX2" fmla="*/ 6265999 w 6266001"/>
              <a:gd name="connsiteY2" fmla="*/ 5983287 h 5983287"/>
              <a:gd name="connsiteX3" fmla="*/ 174535 w 6266001"/>
              <a:gd name="connsiteY3" fmla="*/ 5305879 h 5983287"/>
              <a:gd name="connsiteX4" fmla="*/ 0 w 6266001"/>
              <a:gd name="connsiteY4" fmla="*/ 569232 h 5983287"/>
              <a:gd name="connsiteX0" fmla="*/ 0 w 6265999"/>
              <a:gd name="connsiteY0" fmla="*/ 569232 h 5983287"/>
              <a:gd name="connsiteX1" fmla="*/ 5731693 w 6265999"/>
              <a:gd name="connsiteY1" fmla="*/ 0 h 5983287"/>
              <a:gd name="connsiteX2" fmla="*/ 6265999 w 6265999"/>
              <a:gd name="connsiteY2" fmla="*/ 5983287 h 5983287"/>
              <a:gd name="connsiteX3" fmla="*/ 174535 w 6265999"/>
              <a:gd name="connsiteY3" fmla="*/ 5305879 h 5983287"/>
              <a:gd name="connsiteX4" fmla="*/ 0 w 6265999"/>
              <a:gd name="connsiteY4" fmla="*/ 569232 h 5983287"/>
              <a:gd name="connsiteX0" fmla="*/ 0 w 6266543"/>
              <a:gd name="connsiteY0" fmla="*/ 569232 h 5983385"/>
              <a:gd name="connsiteX1" fmla="*/ 5731693 w 6266543"/>
              <a:gd name="connsiteY1" fmla="*/ 0 h 5983385"/>
              <a:gd name="connsiteX2" fmla="*/ 6265999 w 6266543"/>
              <a:gd name="connsiteY2" fmla="*/ 5983287 h 5983385"/>
              <a:gd name="connsiteX3" fmla="*/ 174535 w 6266543"/>
              <a:gd name="connsiteY3" fmla="*/ 5305879 h 5983385"/>
              <a:gd name="connsiteX4" fmla="*/ 0 w 6266543"/>
              <a:gd name="connsiteY4" fmla="*/ 569232 h 5983385"/>
              <a:gd name="connsiteX0" fmla="*/ 0 w 6266049"/>
              <a:gd name="connsiteY0" fmla="*/ 569232 h 5983301"/>
              <a:gd name="connsiteX1" fmla="*/ 5731693 w 6266049"/>
              <a:gd name="connsiteY1" fmla="*/ 0 h 5983301"/>
              <a:gd name="connsiteX2" fmla="*/ 6265999 w 6266049"/>
              <a:gd name="connsiteY2" fmla="*/ 5983287 h 5983301"/>
              <a:gd name="connsiteX3" fmla="*/ 174535 w 6266049"/>
              <a:gd name="connsiteY3" fmla="*/ 5305879 h 5983301"/>
              <a:gd name="connsiteX4" fmla="*/ 0 w 6266049"/>
              <a:gd name="connsiteY4" fmla="*/ 569232 h 5983301"/>
              <a:gd name="connsiteX0" fmla="*/ 0 w 6266047"/>
              <a:gd name="connsiteY0" fmla="*/ 588282 h 6002351"/>
              <a:gd name="connsiteX1" fmla="*/ 5712643 w 6266047"/>
              <a:gd name="connsiteY1" fmla="*/ 0 h 6002351"/>
              <a:gd name="connsiteX2" fmla="*/ 6265999 w 6266047"/>
              <a:gd name="connsiteY2" fmla="*/ 6002337 h 6002351"/>
              <a:gd name="connsiteX3" fmla="*/ 174535 w 6266047"/>
              <a:gd name="connsiteY3" fmla="*/ 5324929 h 6002351"/>
              <a:gd name="connsiteX4" fmla="*/ 0 w 6266047"/>
              <a:gd name="connsiteY4" fmla="*/ 588282 h 6002351"/>
              <a:gd name="connsiteX0" fmla="*/ 0 w 6266046"/>
              <a:gd name="connsiteY0" fmla="*/ 616857 h 6030926"/>
              <a:gd name="connsiteX1" fmla="*/ 5703118 w 6266046"/>
              <a:gd name="connsiteY1" fmla="*/ 0 h 6030926"/>
              <a:gd name="connsiteX2" fmla="*/ 6265999 w 6266046"/>
              <a:gd name="connsiteY2" fmla="*/ 6030912 h 6030926"/>
              <a:gd name="connsiteX3" fmla="*/ 174535 w 6266046"/>
              <a:gd name="connsiteY3" fmla="*/ 5353504 h 6030926"/>
              <a:gd name="connsiteX4" fmla="*/ 0 w 6266046"/>
              <a:gd name="connsiteY4" fmla="*/ 616857 h 6030926"/>
              <a:gd name="connsiteX0" fmla="*/ 0 w 6266046"/>
              <a:gd name="connsiteY0" fmla="*/ 616857 h 6030922"/>
              <a:gd name="connsiteX1" fmla="*/ 5703118 w 6266046"/>
              <a:gd name="connsiteY1" fmla="*/ 0 h 6030922"/>
              <a:gd name="connsiteX2" fmla="*/ 6265999 w 6266046"/>
              <a:gd name="connsiteY2" fmla="*/ 6030912 h 6030922"/>
              <a:gd name="connsiteX3" fmla="*/ 174535 w 6266046"/>
              <a:gd name="connsiteY3" fmla="*/ 5353504 h 6030922"/>
              <a:gd name="connsiteX4" fmla="*/ 0 w 6266046"/>
              <a:gd name="connsiteY4" fmla="*/ 616857 h 6030922"/>
              <a:gd name="connsiteX0" fmla="*/ 0 w 6370821"/>
              <a:gd name="connsiteY0" fmla="*/ 502557 h 6030922"/>
              <a:gd name="connsiteX1" fmla="*/ 5807893 w 6370821"/>
              <a:gd name="connsiteY1" fmla="*/ 0 h 6030922"/>
              <a:gd name="connsiteX2" fmla="*/ 6370774 w 6370821"/>
              <a:gd name="connsiteY2" fmla="*/ 6030912 h 6030922"/>
              <a:gd name="connsiteX3" fmla="*/ 279310 w 6370821"/>
              <a:gd name="connsiteY3" fmla="*/ 5353504 h 6030922"/>
              <a:gd name="connsiteX4" fmla="*/ 0 w 6370821"/>
              <a:gd name="connsiteY4" fmla="*/ 502557 h 6030922"/>
              <a:gd name="connsiteX0" fmla="*/ 0 w 6380346"/>
              <a:gd name="connsiteY0" fmla="*/ 464457 h 6030922"/>
              <a:gd name="connsiteX1" fmla="*/ 5817418 w 6380346"/>
              <a:gd name="connsiteY1" fmla="*/ 0 h 6030922"/>
              <a:gd name="connsiteX2" fmla="*/ 6380299 w 6380346"/>
              <a:gd name="connsiteY2" fmla="*/ 6030912 h 6030922"/>
              <a:gd name="connsiteX3" fmla="*/ 288835 w 6380346"/>
              <a:gd name="connsiteY3" fmla="*/ 5353504 h 6030922"/>
              <a:gd name="connsiteX4" fmla="*/ 0 w 6380346"/>
              <a:gd name="connsiteY4" fmla="*/ 464457 h 6030922"/>
              <a:gd name="connsiteX0" fmla="*/ 0 w 6418446"/>
              <a:gd name="connsiteY0" fmla="*/ 473982 h 6030922"/>
              <a:gd name="connsiteX1" fmla="*/ 5855518 w 6418446"/>
              <a:gd name="connsiteY1" fmla="*/ 0 h 6030922"/>
              <a:gd name="connsiteX2" fmla="*/ 6418399 w 6418446"/>
              <a:gd name="connsiteY2" fmla="*/ 6030912 h 6030922"/>
              <a:gd name="connsiteX3" fmla="*/ 326935 w 6418446"/>
              <a:gd name="connsiteY3" fmla="*/ 5353504 h 6030922"/>
              <a:gd name="connsiteX4" fmla="*/ 0 w 6418446"/>
              <a:gd name="connsiteY4" fmla="*/ 473982 h 6030922"/>
              <a:gd name="connsiteX0" fmla="*/ 0 w 6418450"/>
              <a:gd name="connsiteY0" fmla="*/ 483507 h 6040447"/>
              <a:gd name="connsiteX1" fmla="*/ 5893618 w 6418450"/>
              <a:gd name="connsiteY1" fmla="*/ 0 h 6040447"/>
              <a:gd name="connsiteX2" fmla="*/ 6418399 w 6418450"/>
              <a:gd name="connsiteY2" fmla="*/ 6040437 h 6040447"/>
              <a:gd name="connsiteX3" fmla="*/ 326935 w 6418450"/>
              <a:gd name="connsiteY3" fmla="*/ 5363029 h 6040447"/>
              <a:gd name="connsiteX4" fmla="*/ 0 w 6418450"/>
              <a:gd name="connsiteY4" fmla="*/ 483507 h 6040447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326935 w 6418450"/>
              <a:gd name="connsiteY3" fmla="*/ 533445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6978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1263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193585 w 6418450"/>
              <a:gd name="connsiteY3" fmla="*/ 5201104 h 6011872"/>
              <a:gd name="connsiteX4" fmla="*/ 0 w 6418450"/>
              <a:gd name="connsiteY4" fmla="*/ 454932 h 6011872"/>
              <a:gd name="connsiteX0" fmla="*/ 0 w 6456546"/>
              <a:gd name="connsiteY0" fmla="*/ 454932 h 6069021"/>
              <a:gd name="connsiteX1" fmla="*/ 5893618 w 6456546"/>
              <a:gd name="connsiteY1" fmla="*/ 0 h 6069021"/>
              <a:gd name="connsiteX2" fmla="*/ 6456499 w 6456546"/>
              <a:gd name="connsiteY2" fmla="*/ 6069012 h 6069021"/>
              <a:gd name="connsiteX3" fmla="*/ 193585 w 6456546"/>
              <a:gd name="connsiteY3" fmla="*/ 5201104 h 6069021"/>
              <a:gd name="connsiteX4" fmla="*/ 0 w 6456546"/>
              <a:gd name="connsiteY4" fmla="*/ 454932 h 6069021"/>
              <a:gd name="connsiteX0" fmla="*/ 0 w 6441306"/>
              <a:gd name="connsiteY0" fmla="*/ 424452 h 6069021"/>
              <a:gd name="connsiteX1" fmla="*/ 5878378 w 6441306"/>
              <a:gd name="connsiteY1" fmla="*/ 0 h 6069021"/>
              <a:gd name="connsiteX2" fmla="*/ 6441259 w 6441306"/>
              <a:gd name="connsiteY2" fmla="*/ 6069012 h 6069021"/>
              <a:gd name="connsiteX3" fmla="*/ 178345 w 6441306"/>
              <a:gd name="connsiteY3" fmla="*/ 5201104 h 6069021"/>
              <a:gd name="connsiteX4" fmla="*/ 0 w 6441306"/>
              <a:gd name="connsiteY4" fmla="*/ 424452 h 6069021"/>
              <a:gd name="connsiteX0" fmla="*/ 0 w 6471786"/>
              <a:gd name="connsiteY0" fmla="*/ 424452 h 6069021"/>
              <a:gd name="connsiteX1" fmla="*/ 5908858 w 6471786"/>
              <a:gd name="connsiteY1" fmla="*/ 0 h 6069021"/>
              <a:gd name="connsiteX2" fmla="*/ 6471739 w 6471786"/>
              <a:gd name="connsiteY2" fmla="*/ 6069012 h 6069021"/>
              <a:gd name="connsiteX3" fmla="*/ 208825 w 6471786"/>
              <a:gd name="connsiteY3" fmla="*/ 5201104 h 6069021"/>
              <a:gd name="connsiteX4" fmla="*/ 0 w 6471786"/>
              <a:gd name="connsiteY4" fmla="*/ 424452 h 606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1786" h="6069021">
                <a:moveTo>
                  <a:pt x="0" y="424452"/>
                </a:moveTo>
                <a:lnTo>
                  <a:pt x="5908858" y="0"/>
                </a:lnTo>
                <a:cubicBezTo>
                  <a:pt x="5907573" y="5292"/>
                  <a:pt x="6477786" y="6078007"/>
                  <a:pt x="6471739" y="6069012"/>
                </a:cubicBezTo>
                <a:lnTo>
                  <a:pt x="208825" y="5201104"/>
                </a:lnTo>
                <a:cubicBezTo>
                  <a:pt x="156513" y="3606573"/>
                  <a:pt x="1330" y="437606"/>
                  <a:pt x="0" y="4244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/>
            </a:innerShdw>
          </a:effectLst>
          <a:scene3d>
            <a:camera prst="isometricRightUp">
              <a:rot lat="1788000" lon="18522000" rev="2136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69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9A343A-FCF2-441F-8C93-33E15BDA5A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DAAEBF4-DC18-4587-901A-DEB1B35039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4667" y="1072692"/>
            <a:ext cx="844094" cy="700390"/>
          </a:xfrm>
          <a:custGeom>
            <a:avLst/>
            <a:gdLst/>
            <a:ahLst/>
            <a:cxnLst/>
            <a:rect l="l" t="t" r="r" b="b"/>
            <a:pathLst>
              <a:path w="844094" h="700390">
                <a:moveTo>
                  <a:pt x="201626" y="111800"/>
                </a:moveTo>
                <a:cubicBezTo>
                  <a:pt x="216170" y="110630"/>
                  <a:pt x="230275" y="114086"/>
                  <a:pt x="243938" y="122169"/>
                </a:cubicBezTo>
                <a:cubicBezTo>
                  <a:pt x="271265" y="138335"/>
                  <a:pt x="288214" y="161780"/>
                  <a:pt x="294786" y="192504"/>
                </a:cubicBezTo>
                <a:cubicBezTo>
                  <a:pt x="301358" y="223228"/>
                  <a:pt x="288938" y="250003"/>
                  <a:pt x="257526" y="272831"/>
                </a:cubicBezTo>
                <a:cubicBezTo>
                  <a:pt x="233678" y="289233"/>
                  <a:pt x="215187" y="307682"/>
                  <a:pt x="202055" y="328179"/>
                </a:cubicBezTo>
                <a:cubicBezTo>
                  <a:pt x="188922" y="348677"/>
                  <a:pt x="180518" y="371521"/>
                  <a:pt x="176840" y="396713"/>
                </a:cubicBezTo>
                <a:lnTo>
                  <a:pt x="217183" y="374017"/>
                </a:lnTo>
                <a:cubicBezTo>
                  <a:pt x="255119" y="355487"/>
                  <a:pt x="292783" y="352114"/>
                  <a:pt x="330176" y="363898"/>
                </a:cubicBezTo>
                <a:cubicBezTo>
                  <a:pt x="367569" y="375682"/>
                  <a:pt x="396441" y="400070"/>
                  <a:pt x="416792" y="437061"/>
                </a:cubicBezTo>
                <a:cubicBezTo>
                  <a:pt x="436520" y="473837"/>
                  <a:pt x="440620" y="511244"/>
                  <a:pt x="429093" y="549280"/>
                </a:cubicBezTo>
                <a:cubicBezTo>
                  <a:pt x="417566" y="587317"/>
                  <a:pt x="393225" y="617158"/>
                  <a:pt x="356070" y="638803"/>
                </a:cubicBezTo>
                <a:cubicBezTo>
                  <a:pt x="338411" y="647735"/>
                  <a:pt x="321866" y="656351"/>
                  <a:pt x="306437" y="664652"/>
                </a:cubicBezTo>
                <a:cubicBezTo>
                  <a:pt x="291008" y="672952"/>
                  <a:pt x="276385" y="680308"/>
                  <a:pt x="262569" y="686717"/>
                </a:cubicBezTo>
                <a:cubicBezTo>
                  <a:pt x="224643" y="702802"/>
                  <a:pt x="187031" y="704695"/>
                  <a:pt x="149735" y="692398"/>
                </a:cubicBezTo>
                <a:cubicBezTo>
                  <a:pt x="112439" y="680101"/>
                  <a:pt x="83653" y="655511"/>
                  <a:pt x="63376" y="618629"/>
                </a:cubicBezTo>
                <a:cubicBezTo>
                  <a:pt x="62168" y="617473"/>
                  <a:pt x="61433" y="616633"/>
                  <a:pt x="61170" y="616107"/>
                </a:cubicBezTo>
                <a:cubicBezTo>
                  <a:pt x="60907" y="615582"/>
                  <a:pt x="60802" y="614741"/>
                  <a:pt x="60855" y="613586"/>
                </a:cubicBezTo>
                <a:lnTo>
                  <a:pt x="40683" y="588368"/>
                </a:lnTo>
                <a:cubicBezTo>
                  <a:pt x="-363" y="502085"/>
                  <a:pt x="-10349" y="417973"/>
                  <a:pt x="10724" y="336032"/>
                </a:cubicBezTo>
                <a:cubicBezTo>
                  <a:pt x="31797" y="254091"/>
                  <a:pt x="80445" y="185143"/>
                  <a:pt x="156669" y="129189"/>
                </a:cubicBezTo>
                <a:cubicBezTo>
                  <a:pt x="172095" y="118766"/>
                  <a:pt x="187081" y="112970"/>
                  <a:pt x="201626" y="111800"/>
                </a:cubicBezTo>
                <a:close/>
                <a:moveTo>
                  <a:pt x="630774" y="214"/>
                </a:moveTo>
                <a:cubicBezTo>
                  <a:pt x="645315" y="-955"/>
                  <a:pt x="659413" y="2679"/>
                  <a:pt x="673067" y="11116"/>
                </a:cubicBezTo>
                <a:cubicBezTo>
                  <a:pt x="700376" y="27990"/>
                  <a:pt x="717315" y="52016"/>
                  <a:pt x="723885" y="83194"/>
                </a:cubicBezTo>
                <a:cubicBezTo>
                  <a:pt x="730455" y="114372"/>
                  <a:pt x="718062" y="140641"/>
                  <a:pt x="686706" y="162003"/>
                </a:cubicBezTo>
                <a:cubicBezTo>
                  <a:pt x="670312" y="173263"/>
                  <a:pt x="656440" y="185450"/>
                  <a:pt x="645090" y="198563"/>
                </a:cubicBezTo>
                <a:cubicBezTo>
                  <a:pt x="633740" y="211677"/>
                  <a:pt x="624912" y="226309"/>
                  <a:pt x="618607" y="242459"/>
                </a:cubicBezTo>
                <a:cubicBezTo>
                  <a:pt x="619763" y="241269"/>
                  <a:pt x="620603" y="240544"/>
                  <a:pt x="621129" y="240285"/>
                </a:cubicBezTo>
                <a:cubicBezTo>
                  <a:pt x="621654" y="240026"/>
                  <a:pt x="622495" y="239923"/>
                  <a:pt x="623651" y="239975"/>
                </a:cubicBezTo>
                <a:lnTo>
                  <a:pt x="626173" y="237490"/>
                </a:lnTo>
                <a:cubicBezTo>
                  <a:pt x="664111" y="219091"/>
                  <a:pt x="701734" y="215779"/>
                  <a:pt x="739042" y="227551"/>
                </a:cubicBezTo>
                <a:cubicBezTo>
                  <a:pt x="776349" y="239324"/>
                  <a:pt x="805144" y="263697"/>
                  <a:pt x="825427" y="300672"/>
                </a:cubicBezTo>
                <a:cubicBezTo>
                  <a:pt x="845139" y="337603"/>
                  <a:pt x="849240" y="374966"/>
                  <a:pt x="837729" y="412763"/>
                </a:cubicBezTo>
                <a:cubicBezTo>
                  <a:pt x="826218" y="450559"/>
                  <a:pt x="801940" y="479673"/>
                  <a:pt x="764894" y="500106"/>
                </a:cubicBezTo>
                <a:cubicBezTo>
                  <a:pt x="730004" y="519859"/>
                  <a:pt x="698897" y="535831"/>
                  <a:pt x="671573" y="548019"/>
                </a:cubicBezTo>
                <a:cubicBezTo>
                  <a:pt x="633319" y="566407"/>
                  <a:pt x="595066" y="569349"/>
                  <a:pt x="556813" y="556846"/>
                </a:cubicBezTo>
                <a:cubicBezTo>
                  <a:pt x="518559" y="544342"/>
                  <a:pt x="490395" y="519545"/>
                  <a:pt x="472319" y="482453"/>
                </a:cubicBezTo>
                <a:lnTo>
                  <a:pt x="469797" y="479932"/>
                </a:lnTo>
                <a:lnTo>
                  <a:pt x="469797" y="477410"/>
                </a:lnTo>
                <a:cubicBezTo>
                  <a:pt x="428700" y="393270"/>
                  <a:pt x="418700" y="309780"/>
                  <a:pt x="439796" y="226939"/>
                </a:cubicBezTo>
                <a:cubicBezTo>
                  <a:pt x="460892" y="144098"/>
                  <a:pt x="509566" y="74494"/>
                  <a:pt x="585818" y="18128"/>
                </a:cubicBezTo>
                <a:cubicBezTo>
                  <a:pt x="601247" y="7353"/>
                  <a:pt x="616232" y="1382"/>
                  <a:pt x="630774" y="2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5334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57AA234-052B-43D5-A018-45C87705CD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05421" y="2092030"/>
            <a:ext cx="7395003" cy="2407239"/>
          </a:xfrm>
          <a:custGeom>
            <a:avLst/>
            <a:gdLst/>
            <a:ahLst/>
            <a:cxnLst/>
            <a:rect l="l" t="t" r="r" b="b"/>
            <a:pathLst>
              <a:path w="7395003" h="2407239">
                <a:moveTo>
                  <a:pt x="5119685" y="1827849"/>
                </a:moveTo>
                <a:cubicBezTo>
                  <a:pt x="5081903" y="1841000"/>
                  <a:pt x="5049162" y="1858973"/>
                  <a:pt x="5021465" y="1881768"/>
                </a:cubicBezTo>
                <a:cubicBezTo>
                  <a:pt x="4993767" y="1904563"/>
                  <a:pt x="4971551" y="1932181"/>
                  <a:pt x="4954815" y="1964620"/>
                </a:cubicBezTo>
                <a:cubicBezTo>
                  <a:pt x="4937280" y="1997936"/>
                  <a:pt x="4930264" y="2025992"/>
                  <a:pt x="4933768" y="2048787"/>
                </a:cubicBezTo>
                <a:cubicBezTo>
                  <a:pt x="4933731" y="2049591"/>
                  <a:pt x="4933805" y="2050176"/>
                  <a:pt x="4933987" y="2050541"/>
                </a:cubicBezTo>
                <a:cubicBezTo>
                  <a:pt x="4934170" y="2050906"/>
                  <a:pt x="4934682" y="2051491"/>
                  <a:pt x="4935522" y="2052294"/>
                </a:cubicBezTo>
                <a:cubicBezTo>
                  <a:pt x="4941624" y="2049664"/>
                  <a:pt x="4948275" y="2046157"/>
                  <a:pt x="4955473" y="2041773"/>
                </a:cubicBezTo>
                <a:cubicBezTo>
                  <a:pt x="4962671" y="2037390"/>
                  <a:pt x="4970637" y="2032129"/>
                  <a:pt x="4979370" y="2025992"/>
                </a:cubicBezTo>
                <a:cubicBezTo>
                  <a:pt x="5003085" y="2007581"/>
                  <a:pt x="5025813" y="1983908"/>
                  <a:pt x="5047555" y="1954976"/>
                </a:cubicBezTo>
                <a:cubicBezTo>
                  <a:pt x="5069297" y="1926044"/>
                  <a:pt x="5089832" y="1891851"/>
                  <a:pt x="5109162" y="1852397"/>
                </a:cubicBezTo>
                <a:close/>
                <a:moveTo>
                  <a:pt x="5902651" y="862279"/>
                </a:moveTo>
                <a:cubicBezTo>
                  <a:pt x="5835760" y="941438"/>
                  <a:pt x="5792530" y="1046010"/>
                  <a:pt x="5772959" y="1175994"/>
                </a:cubicBezTo>
                <a:cubicBezTo>
                  <a:pt x="5757190" y="1274432"/>
                  <a:pt x="5760695" y="1356220"/>
                  <a:pt x="5783475" y="1421358"/>
                </a:cubicBezTo>
                <a:cubicBezTo>
                  <a:pt x="5791398" y="1443193"/>
                  <a:pt x="5800964" y="1459550"/>
                  <a:pt x="5812173" y="1470431"/>
                </a:cubicBezTo>
                <a:cubicBezTo>
                  <a:pt x="5823383" y="1481312"/>
                  <a:pt x="5836016" y="1487154"/>
                  <a:pt x="5850073" y="1487957"/>
                </a:cubicBezTo>
                <a:cubicBezTo>
                  <a:pt x="5881620" y="1488869"/>
                  <a:pt x="5911852" y="1481347"/>
                  <a:pt x="5940770" y="1465391"/>
                </a:cubicBezTo>
                <a:cubicBezTo>
                  <a:pt x="5969688" y="1449436"/>
                  <a:pt x="5997292" y="1424827"/>
                  <a:pt x="6023581" y="1391564"/>
                </a:cubicBezTo>
                <a:cubicBezTo>
                  <a:pt x="6050746" y="1357315"/>
                  <a:pt x="6074406" y="1317152"/>
                  <a:pt x="6094561" y="1271073"/>
                </a:cubicBezTo>
                <a:cubicBezTo>
                  <a:pt x="6114716" y="1224994"/>
                  <a:pt x="6131366" y="1173438"/>
                  <a:pt x="6144510" y="1116406"/>
                </a:cubicBezTo>
                <a:lnTo>
                  <a:pt x="6149768" y="1088364"/>
                </a:lnTo>
                <a:cubicBezTo>
                  <a:pt x="6094561" y="1080405"/>
                  <a:pt x="6048117" y="1062586"/>
                  <a:pt x="6010436" y="1034910"/>
                </a:cubicBezTo>
                <a:cubicBezTo>
                  <a:pt x="5972755" y="1007234"/>
                  <a:pt x="5943837" y="970137"/>
                  <a:pt x="5923682" y="923620"/>
                </a:cubicBezTo>
                <a:cubicBezTo>
                  <a:pt x="5914919" y="904049"/>
                  <a:pt x="5907909" y="883602"/>
                  <a:pt x="5902651" y="862279"/>
                </a:cubicBezTo>
                <a:close/>
                <a:moveTo>
                  <a:pt x="2209429" y="812987"/>
                </a:moveTo>
                <a:cubicBezTo>
                  <a:pt x="2155060" y="814737"/>
                  <a:pt x="2105953" y="846294"/>
                  <a:pt x="2062107" y="907657"/>
                </a:cubicBezTo>
                <a:cubicBezTo>
                  <a:pt x="1995462" y="995318"/>
                  <a:pt x="1955124" y="1091745"/>
                  <a:pt x="1941093" y="1196938"/>
                </a:cubicBezTo>
                <a:cubicBezTo>
                  <a:pt x="1927070" y="1300377"/>
                  <a:pt x="1942855" y="1382778"/>
                  <a:pt x="1988447" y="1444141"/>
                </a:cubicBezTo>
                <a:cubicBezTo>
                  <a:pt x="1993708" y="1449690"/>
                  <a:pt x="2005985" y="1450859"/>
                  <a:pt x="2025277" y="1447647"/>
                </a:cubicBezTo>
                <a:cubicBezTo>
                  <a:pt x="2046323" y="1443191"/>
                  <a:pt x="2068245" y="1434133"/>
                  <a:pt x="2091045" y="1420473"/>
                </a:cubicBezTo>
                <a:cubicBezTo>
                  <a:pt x="2113845" y="1406812"/>
                  <a:pt x="2137522" y="1388988"/>
                  <a:pt x="2162076" y="1366999"/>
                </a:cubicBezTo>
                <a:cubicBezTo>
                  <a:pt x="2181405" y="1348664"/>
                  <a:pt x="2199746" y="1329232"/>
                  <a:pt x="2217099" y="1308705"/>
                </a:cubicBezTo>
                <a:cubicBezTo>
                  <a:pt x="2234452" y="1288178"/>
                  <a:pt x="2250596" y="1266117"/>
                  <a:pt x="2265529" y="1242521"/>
                </a:cubicBezTo>
                <a:cubicBezTo>
                  <a:pt x="2252387" y="1181195"/>
                  <a:pt x="2247568" y="1118883"/>
                  <a:pt x="2251073" y="1055585"/>
                </a:cubicBezTo>
                <a:cubicBezTo>
                  <a:pt x="2254578" y="992286"/>
                  <a:pt x="2266402" y="927783"/>
                  <a:pt x="2286545" y="862074"/>
                </a:cubicBezTo>
                <a:cubicBezTo>
                  <a:pt x="2279504" y="845345"/>
                  <a:pt x="2269504" y="832781"/>
                  <a:pt x="2256544" y="824382"/>
                </a:cubicBezTo>
                <a:cubicBezTo>
                  <a:pt x="2243585" y="815983"/>
                  <a:pt x="2227880" y="812184"/>
                  <a:pt x="2209429" y="812987"/>
                </a:cubicBezTo>
                <a:close/>
                <a:moveTo>
                  <a:pt x="6119974" y="743102"/>
                </a:moveTo>
                <a:lnTo>
                  <a:pt x="6116468" y="750113"/>
                </a:lnTo>
                <a:cubicBezTo>
                  <a:pt x="6102740" y="780199"/>
                  <a:pt x="6102156" y="809409"/>
                  <a:pt x="6114716" y="837743"/>
                </a:cubicBezTo>
                <a:cubicBezTo>
                  <a:pt x="6123479" y="856729"/>
                  <a:pt x="6139252" y="869581"/>
                  <a:pt x="6162036" y="876300"/>
                </a:cubicBezTo>
                <a:lnTo>
                  <a:pt x="6155026" y="828980"/>
                </a:lnTo>
                <a:cubicBezTo>
                  <a:pt x="6150717" y="807985"/>
                  <a:pt x="6145752" y="790386"/>
                  <a:pt x="6140128" y="776182"/>
                </a:cubicBezTo>
                <a:cubicBezTo>
                  <a:pt x="6134505" y="761979"/>
                  <a:pt x="6127787" y="750952"/>
                  <a:pt x="6119974" y="743102"/>
                </a:cubicBezTo>
                <a:close/>
                <a:moveTo>
                  <a:pt x="4778818" y="624035"/>
                </a:moveTo>
                <a:cubicBezTo>
                  <a:pt x="4791365" y="624473"/>
                  <a:pt x="4803310" y="626992"/>
                  <a:pt x="4814653" y="631593"/>
                </a:cubicBezTo>
                <a:cubicBezTo>
                  <a:pt x="4837340" y="640794"/>
                  <a:pt x="4855431" y="655691"/>
                  <a:pt x="4868927" y="676284"/>
                </a:cubicBezTo>
                <a:cubicBezTo>
                  <a:pt x="4881196" y="693810"/>
                  <a:pt x="4888208" y="714841"/>
                  <a:pt x="4889963" y="739378"/>
                </a:cubicBezTo>
                <a:cubicBezTo>
                  <a:pt x="4890876" y="745512"/>
                  <a:pt x="4891680" y="752522"/>
                  <a:pt x="4892374" y="760409"/>
                </a:cubicBezTo>
                <a:cubicBezTo>
                  <a:pt x="4893068" y="768296"/>
                  <a:pt x="4893434" y="777059"/>
                  <a:pt x="4893470" y="786698"/>
                </a:cubicBezTo>
                <a:cubicBezTo>
                  <a:pt x="4893434" y="791080"/>
                  <a:pt x="4892191" y="811673"/>
                  <a:pt x="4889744" y="848477"/>
                </a:cubicBezTo>
                <a:cubicBezTo>
                  <a:pt x="4887296" y="885282"/>
                  <a:pt x="4883861" y="938298"/>
                  <a:pt x="4879440" y="1007526"/>
                </a:cubicBezTo>
                <a:cubicBezTo>
                  <a:pt x="4872428" y="1107716"/>
                  <a:pt x="4872428" y="1182494"/>
                  <a:pt x="4879440" y="1231858"/>
                </a:cubicBezTo>
                <a:cubicBezTo>
                  <a:pt x="4880390" y="1237993"/>
                  <a:pt x="4881560" y="1243689"/>
                  <a:pt x="4882948" y="1248946"/>
                </a:cubicBezTo>
                <a:cubicBezTo>
                  <a:pt x="4884336" y="1254204"/>
                  <a:pt x="4885506" y="1259024"/>
                  <a:pt x="4886456" y="1263405"/>
                </a:cubicBezTo>
                <a:lnTo>
                  <a:pt x="4907500" y="1256395"/>
                </a:lnTo>
                <a:cubicBezTo>
                  <a:pt x="4925950" y="1245879"/>
                  <a:pt x="4944729" y="1233173"/>
                  <a:pt x="4963837" y="1218276"/>
                </a:cubicBezTo>
                <a:cubicBezTo>
                  <a:pt x="4982945" y="1203379"/>
                  <a:pt x="5002163" y="1186291"/>
                  <a:pt x="5021490" y="1167012"/>
                </a:cubicBezTo>
                <a:cubicBezTo>
                  <a:pt x="5119405" y="1069159"/>
                  <a:pt x="5176108" y="958161"/>
                  <a:pt x="5191597" y="834018"/>
                </a:cubicBezTo>
                <a:cubicBezTo>
                  <a:pt x="5196785" y="805246"/>
                  <a:pt x="5210511" y="782170"/>
                  <a:pt x="5232774" y="764791"/>
                </a:cubicBezTo>
                <a:cubicBezTo>
                  <a:pt x="5255037" y="747411"/>
                  <a:pt x="5281014" y="740108"/>
                  <a:pt x="5310705" y="742883"/>
                </a:cubicBezTo>
                <a:cubicBezTo>
                  <a:pt x="5335508" y="746096"/>
                  <a:pt x="5355934" y="757196"/>
                  <a:pt x="5371983" y="776182"/>
                </a:cubicBezTo>
                <a:cubicBezTo>
                  <a:pt x="5391242" y="792248"/>
                  <a:pt x="5401746" y="812695"/>
                  <a:pt x="5403497" y="837524"/>
                </a:cubicBezTo>
                <a:cubicBezTo>
                  <a:pt x="5423569" y="984742"/>
                  <a:pt x="5433348" y="1123197"/>
                  <a:pt x="5432837" y="1252890"/>
                </a:cubicBezTo>
                <a:cubicBezTo>
                  <a:pt x="5432326" y="1382582"/>
                  <a:pt x="5421962" y="1503511"/>
                  <a:pt x="5401746" y="1615678"/>
                </a:cubicBezTo>
                <a:cubicBezTo>
                  <a:pt x="5499946" y="1636709"/>
                  <a:pt x="5584127" y="1675266"/>
                  <a:pt x="5654290" y="1731349"/>
                </a:cubicBezTo>
                <a:cubicBezTo>
                  <a:pt x="5732165" y="1792033"/>
                  <a:pt x="5787392" y="1871777"/>
                  <a:pt x="5819970" y="1970579"/>
                </a:cubicBezTo>
                <a:cubicBezTo>
                  <a:pt x="5852548" y="2069382"/>
                  <a:pt x="5857432" y="2185930"/>
                  <a:pt x="5834620" y="2320223"/>
                </a:cubicBezTo>
                <a:cubicBezTo>
                  <a:pt x="5829295" y="2349652"/>
                  <a:pt x="5814997" y="2372290"/>
                  <a:pt x="5791726" y="2388136"/>
                </a:cubicBezTo>
                <a:cubicBezTo>
                  <a:pt x="5768455" y="2403983"/>
                  <a:pt x="5741902" y="2409971"/>
                  <a:pt x="5712066" y="2406100"/>
                </a:cubicBezTo>
                <a:cubicBezTo>
                  <a:pt x="5683504" y="2400733"/>
                  <a:pt x="5661394" y="2386493"/>
                  <a:pt x="5645736" y="2363381"/>
                </a:cubicBezTo>
                <a:cubicBezTo>
                  <a:pt x="5630079" y="2340268"/>
                  <a:pt x="5624169" y="2314198"/>
                  <a:pt x="5628006" y="2285171"/>
                </a:cubicBezTo>
                <a:cubicBezTo>
                  <a:pt x="5659272" y="2104653"/>
                  <a:pt x="5624767" y="1974961"/>
                  <a:pt x="5524492" y="1896094"/>
                </a:cubicBezTo>
                <a:cubicBezTo>
                  <a:pt x="5477399" y="1858997"/>
                  <a:pt x="5418976" y="1833292"/>
                  <a:pt x="5349223" y="1818979"/>
                </a:cubicBezTo>
                <a:cubicBezTo>
                  <a:pt x="5341417" y="1840923"/>
                  <a:pt x="5333393" y="1862320"/>
                  <a:pt x="5325150" y="1883168"/>
                </a:cubicBezTo>
                <a:cubicBezTo>
                  <a:pt x="5316907" y="1904017"/>
                  <a:pt x="5308006" y="1924099"/>
                  <a:pt x="5298450" y="1943414"/>
                </a:cubicBezTo>
                <a:cubicBezTo>
                  <a:pt x="5246217" y="2051783"/>
                  <a:pt x="5182537" y="2134740"/>
                  <a:pt x="5107408" y="2192283"/>
                </a:cubicBezTo>
                <a:cubicBezTo>
                  <a:pt x="5067102" y="2223027"/>
                  <a:pt x="5028008" y="2243912"/>
                  <a:pt x="4990126" y="2254939"/>
                </a:cubicBezTo>
                <a:cubicBezTo>
                  <a:pt x="4952244" y="2265965"/>
                  <a:pt x="4915367" y="2266696"/>
                  <a:pt x="4879496" y="2257129"/>
                </a:cubicBezTo>
                <a:cubicBezTo>
                  <a:pt x="4837259" y="2245080"/>
                  <a:pt x="4803120" y="2223611"/>
                  <a:pt x="4777077" y="2192721"/>
                </a:cubicBezTo>
                <a:cubicBezTo>
                  <a:pt x="4751034" y="2161832"/>
                  <a:pt x="4734402" y="2125465"/>
                  <a:pt x="4727180" y="2083622"/>
                </a:cubicBezTo>
                <a:cubicBezTo>
                  <a:pt x="4721084" y="2049373"/>
                  <a:pt x="4721447" y="2014029"/>
                  <a:pt x="4728270" y="1977590"/>
                </a:cubicBezTo>
                <a:cubicBezTo>
                  <a:pt x="4735093" y="1941150"/>
                  <a:pt x="4748152" y="1904054"/>
                  <a:pt x="4767448" y="1866300"/>
                </a:cubicBezTo>
                <a:cubicBezTo>
                  <a:pt x="4805670" y="1794845"/>
                  <a:pt x="4860997" y="1734891"/>
                  <a:pt x="4933430" y="1686439"/>
                </a:cubicBezTo>
                <a:cubicBezTo>
                  <a:pt x="5005864" y="1637987"/>
                  <a:pt x="5091920" y="1609142"/>
                  <a:pt x="5191599" y="1599904"/>
                </a:cubicBezTo>
                <a:cubicBezTo>
                  <a:pt x="5210889" y="1496501"/>
                  <a:pt x="5221412" y="1382582"/>
                  <a:pt x="5223166" y="1258147"/>
                </a:cubicBezTo>
                <a:cubicBezTo>
                  <a:pt x="5207382" y="1277426"/>
                  <a:pt x="5189845" y="1296705"/>
                  <a:pt x="5170555" y="1315983"/>
                </a:cubicBezTo>
                <a:cubicBezTo>
                  <a:pt x="5144212" y="1342309"/>
                  <a:pt x="5117542" y="1365896"/>
                  <a:pt x="5090542" y="1386744"/>
                </a:cubicBezTo>
                <a:cubicBezTo>
                  <a:pt x="5063542" y="1407593"/>
                  <a:pt x="5036433" y="1425484"/>
                  <a:pt x="5009214" y="1440418"/>
                </a:cubicBezTo>
                <a:cubicBezTo>
                  <a:pt x="4975893" y="1458747"/>
                  <a:pt x="4944767" y="1471161"/>
                  <a:pt x="4915838" y="1477661"/>
                </a:cubicBezTo>
                <a:cubicBezTo>
                  <a:pt x="4886909" y="1484160"/>
                  <a:pt x="4860183" y="1485182"/>
                  <a:pt x="4835662" y="1480728"/>
                </a:cubicBezTo>
                <a:cubicBezTo>
                  <a:pt x="4744915" y="1463202"/>
                  <a:pt x="4690058" y="1389592"/>
                  <a:pt x="4671092" y="1259900"/>
                </a:cubicBezTo>
                <a:cubicBezTo>
                  <a:pt x="4665839" y="1214040"/>
                  <a:pt x="4664088" y="1156789"/>
                  <a:pt x="4665840" y="1088145"/>
                </a:cubicBezTo>
                <a:cubicBezTo>
                  <a:pt x="4604206" y="1195054"/>
                  <a:pt x="4569738" y="1259900"/>
                  <a:pt x="4562436" y="1282684"/>
                </a:cubicBezTo>
                <a:cubicBezTo>
                  <a:pt x="4551081" y="1310360"/>
                  <a:pt x="4533043" y="1330369"/>
                  <a:pt x="4508324" y="1342710"/>
                </a:cubicBezTo>
                <a:cubicBezTo>
                  <a:pt x="4483605" y="1355052"/>
                  <a:pt x="4457243" y="1356658"/>
                  <a:pt x="4429238" y="1347530"/>
                </a:cubicBezTo>
                <a:cubicBezTo>
                  <a:pt x="4400722" y="1336211"/>
                  <a:pt x="4380202" y="1318101"/>
                  <a:pt x="4367678" y="1293199"/>
                </a:cubicBezTo>
                <a:cubicBezTo>
                  <a:pt x="4355154" y="1268298"/>
                  <a:pt x="4353475" y="1241425"/>
                  <a:pt x="4362640" y="1212580"/>
                </a:cubicBezTo>
                <a:cubicBezTo>
                  <a:pt x="4376368" y="1172562"/>
                  <a:pt x="4426025" y="1079090"/>
                  <a:pt x="4511611" y="932164"/>
                </a:cubicBezTo>
                <a:cubicBezTo>
                  <a:pt x="4595737" y="786990"/>
                  <a:pt x="4650064" y="700529"/>
                  <a:pt x="4674593" y="672779"/>
                </a:cubicBezTo>
                <a:cubicBezTo>
                  <a:pt x="4684295" y="661424"/>
                  <a:pt x="4694654" y="652149"/>
                  <a:pt x="4705669" y="644957"/>
                </a:cubicBezTo>
                <a:cubicBezTo>
                  <a:pt x="4716684" y="637763"/>
                  <a:pt x="4727918" y="632433"/>
                  <a:pt x="4739371" y="628964"/>
                </a:cubicBezTo>
                <a:cubicBezTo>
                  <a:pt x="4753122" y="625240"/>
                  <a:pt x="4766271" y="623597"/>
                  <a:pt x="4778818" y="624035"/>
                </a:cubicBezTo>
                <a:close/>
                <a:moveTo>
                  <a:pt x="2202414" y="602894"/>
                </a:moveTo>
                <a:cubicBezTo>
                  <a:pt x="2248930" y="601981"/>
                  <a:pt x="2291274" y="609495"/>
                  <a:pt x="2329446" y="625434"/>
                </a:cubicBezTo>
                <a:cubicBezTo>
                  <a:pt x="2367619" y="641374"/>
                  <a:pt x="2401190" y="665958"/>
                  <a:pt x="2430160" y="699186"/>
                </a:cubicBezTo>
                <a:cubicBezTo>
                  <a:pt x="2438917" y="697435"/>
                  <a:pt x="2447674" y="697435"/>
                  <a:pt x="2456431" y="699186"/>
                </a:cubicBezTo>
                <a:cubicBezTo>
                  <a:pt x="2492663" y="707685"/>
                  <a:pt x="2518715" y="721764"/>
                  <a:pt x="2534587" y="741424"/>
                </a:cubicBezTo>
                <a:cubicBezTo>
                  <a:pt x="2550459" y="761084"/>
                  <a:pt x="2559435" y="777351"/>
                  <a:pt x="2561515" y="790227"/>
                </a:cubicBezTo>
                <a:cubicBezTo>
                  <a:pt x="2564068" y="799820"/>
                  <a:pt x="2565965" y="809965"/>
                  <a:pt x="2567206" y="820661"/>
                </a:cubicBezTo>
                <a:cubicBezTo>
                  <a:pt x="2568447" y="831358"/>
                  <a:pt x="2569469" y="842824"/>
                  <a:pt x="2570272" y="855061"/>
                </a:cubicBezTo>
                <a:cubicBezTo>
                  <a:pt x="2570565" y="869086"/>
                  <a:pt x="2569981" y="884865"/>
                  <a:pt x="2568520" y="902398"/>
                </a:cubicBezTo>
                <a:cubicBezTo>
                  <a:pt x="2568557" y="903311"/>
                  <a:pt x="2568483" y="904552"/>
                  <a:pt x="2568301" y="906123"/>
                </a:cubicBezTo>
                <a:cubicBezTo>
                  <a:pt x="2568118" y="907694"/>
                  <a:pt x="2567607" y="909374"/>
                  <a:pt x="2566767" y="911164"/>
                </a:cubicBezTo>
                <a:lnTo>
                  <a:pt x="2566767" y="918176"/>
                </a:lnTo>
                <a:lnTo>
                  <a:pt x="2566767" y="919930"/>
                </a:lnTo>
                <a:cubicBezTo>
                  <a:pt x="2567571" y="979575"/>
                  <a:pt x="2561587" y="1038235"/>
                  <a:pt x="2548817" y="1095909"/>
                </a:cubicBezTo>
                <a:cubicBezTo>
                  <a:pt x="2536046" y="1153583"/>
                  <a:pt x="2516927" y="1210051"/>
                  <a:pt x="2491459" y="1265315"/>
                </a:cubicBezTo>
                <a:cubicBezTo>
                  <a:pt x="2494961" y="1274876"/>
                  <a:pt x="2498902" y="1283342"/>
                  <a:pt x="2503281" y="1290714"/>
                </a:cubicBezTo>
                <a:cubicBezTo>
                  <a:pt x="2507659" y="1298085"/>
                  <a:pt x="2512476" y="1304799"/>
                  <a:pt x="2517730" y="1310857"/>
                </a:cubicBezTo>
                <a:cubicBezTo>
                  <a:pt x="2529989" y="1328373"/>
                  <a:pt x="2542249" y="1335380"/>
                  <a:pt x="2554509" y="1331876"/>
                </a:cubicBezTo>
                <a:cubicBezTo>
                  <a:pt x="2571191" y="1327424"/>
                  <a:pt x="2589079" y="1314871"/>
                  <a:pt x="2608174" y="1294217"/>
                </a:cubicBezTo>
                <a:cubicBezTo>
                  <a:pt x="2627269" y="1273562"/>
                  <a:pt x="2647350" y="1245245"/>
                  <a:pt x="2668418" y="1209264"/>
                </a:cubicBezTo>
                <a:cubicBezTo>
                  <a:pt x="2675976" y="1196418"/>
                  <a:pt x="2685013" y="1185871"/>
                  <a:pt x="2695529" y="1177623"/>
                </a:cubicBezTo>
                <a:lnTo>
                  <a:pt x="2695590" y="1177584"/>
                </a:lnTo>
                <a:lnTo>
                  <a:pt x="2697745" y="1168203"/>
                </a:lnTo>
                <a:cubicBezTo>
                  <a:pt x="2703057" y="1145411"/>
                  <a:pt x="2708671" y="1121645"/>
                  <a:pt x="2714586" y="1096908"/>
                </a:cubicBezTo>
                <a:cubicBezTo>
                  <a:pt x="2751683" y="937457"/>
                  <a:pt x="2772129" y="816601"/>
                  <a:pt x="2775927" y="734339"/>
                </a:cubicBezTo>
                <a:cubicBezTo>
                  <a:pt x="2777714" y="705531"/>
                  <a:pt x="2789021" y="681652"/>
                  <a:pt x="2809847" y="662702"/>
                </a:cubicBezTo>
                <a:cubicBezTo>
                  <a:pt x="2830673" y="643752"/>
                  <a:pt x="2855547" y="634331"/>
                  <a:pt x="2884470" y="634441"/>
                </a:cubicBezTo>
                <a:cubicBezTo>
                  <a:pt x="2914087" y="636194"/>
                  <a:pt x="2938454" y="647585"/>
                  <a:pt x="2957571" y="668615"/>
                </a:cubicBezTo>
                <a:cubicBezTo>
                  <a:pt x="2976687" y="689646"/>
                  <a:pt x="2986172" y="715055"/>
                  <a:pt x="2986025" y="744845"/>
                </a:cubicBezTo>
                <a:cubicBezTo>
                  <a:pt x="2985185" y="757939"/>
                  <a:pt x="2984235" y="771143"/>
                  <a:pt x="2983175" y="784456"/>
                </a:cubicBezTo>
                <a:cubicBezTo>
                  <a:pt x="2982115" y="797769"/>
                  <a:pt x="2980727" y="811411"/>
                  <a:pt x="2979009" y="825381"/>
                </a:cubicBezTo>
                <a:cubicBezTo>
                  <a:pt x="3014125" y="794742"/>
                  <a:pt x="3050884" y="771982"/>
                  <a:pt x="3089288" y="757100"/>
                </a:cubicBezTo>
                <a:cubicBezTo>
                  <a:pt x="3127692" y="742218"/>
                  <a:pt x="3167521" y="735216"/>
                  <a:pt x="3208775" y="736092"/>
                </a:cubicBezTo>
                <a:cubicBezTo>
                  <a:pt x="3249968" y="737040"/>
                  <a:pt x="3286765" y="744334"/>
                  <a:pt x="3319166" y="757976"/>
                </a:cubicBezTo>
                <a:cubicBezTo>
                  <a:pt x="3351566" y="771617"/>
                  <a:pt x="3379583" y="791168"/>
                  <a:pt x="3403216" y="816627"/>
                </a:cubicBezTo>
                <a:cubicBezTo>
                  <a:pt x="3443484" y="858638"/>
                  <a:pt x="3467995" y="916429"/>
                  <a:pt x="3476748" y="990000"/>
                </a:cubicBezTo>
                <a:cubicBezTo>
                  <a:pt x="3477551" y="1006686"/>
                  <a:pt x="3478135" y="1021072"/>
                  <a:pt x="3478500" y="1033157"/>
                </a:cubicBezTo>
                <a:cubicBezTo>
                  <a:pt x="3478865" y="1045243"/>
                  <a:pt x="3479450" y="1054809"/>
                  <a:pt x="3480253" y="1061856"/>
                </a:cubicBezTo>
                <a:cubicBezTo>
                  <a:pt x="3481093" y="1068063"/>
                  <a:pt x="3481166" y="1077557"/>
                  <a:pt x="3480472" y="1090336"/>
                </a:cubicBezTo>
                <a:cubicBezTo>
                  <a:pt x="3479778" y="1103115"/>
                  <a:pt x="3478537" y="1118743"/>
                  <a:pt x="3476748" y="1137218"/>
                </a:cubicBezTo>
                <a:lnTo>
                  <a:pt x="3467995" y="1216085"/>
                </a:lnTo>
                <a:cubicBezTo>
                  <a:pt x="3467192" y="1223972"/>
                  <a:pt x="3466171" y="1234487"/>
                  <a:pt x="3464931" y="1247632"/>
                </a:cubicBezTo>
                <a:cubicBezTo>
                  <a:pt x="3463691" y="1260776"/>
                  <a:pt x="3461794" y="1276550"/>
                  <a:pt x="3459241" y="1294952"/>
                </a:cubicBezTo>
                <a:lnTo>
                  <a:pt x="3448706" y="1370314"/>
                </a:lnTo>
                <a:cubicBezTo>
                  <a:pt x="3424179" y="1570110"/>
                  <a:pt x="3455726" y="1712071"/>
                  <a:pt x="3543347" y="1796196"/>
                </a:cubicBezTo>
                <a:cubicBezTo>
                  <a:pt x="3564451" y="1818176"/>
                  <a:pt x="3575259" y="1843005"/>
                  <a:pt x="3575770" y="1870681"/>
                </a:cubicBezTo>
                <a:cubicBezTo>
                  <a:pt x="3576281" y="1898358"/>
                  <a:pt x="3566057" y="1923186"/>
                  <a:pt x="3545099" y="1945167"/>
                </a:cubicBezTo>
                <a:cubicBezTo>
                  <a:pt x="3523848" y="1966271"/>
                  <a:pt x="3499314" y="1977079"/>
                  <a:pt x="3471498" y="1977590"/>
                </a:cubicBezTo>
                <a:cubicBezTo>
                  <a:pt x="3443681" y="1978101"/>
                  <a:pt x="3419157" y="1967877"/>
                  <a:pt x="3397927" y="1946919"/>
                </a:cubicBezTo>
                <a:cubicBezTo>
                  <a:pt x="3328769" y="1881124"/>
                  <a:pt x="3281054" y="1798021"/>
                  <a:pt x="3254783" y="1697612"/>
                </a:cubicBezTo>
                <a:cubicBezTo>
                  <a:pt x="3228513" y="1597203"/>
                  <a:pt x="3223704" y="1479924"/>
                  <a:pt x="3240357" y="1345777"/>
                </a:cubicBezTo>
                <a:lnTo>
                  <a:pt x="3250862" y="1263405"/>
                </a:lnTo>
                <a:lnTo>
                  <a:pt x="3259639" y="1189796"/>
                </a:lnTo>
                <a:lnTo>
                  <a:pt x="3266655" y="1123197"/>
                </a:lnTo>
                <a:cubicBezTo>
                  <a:pt x="3270448" y="1091650"/>
                  <a:pt x="3271616" y="1072372"/>
                  <a:pt x="3270156" y="1065361"/>
                </a:cubicBezTo>
                <a:cubicBezTo>
                  <a:pt x="3269354" y="1061820"/>
                  <a:pt x="3268770" y="1055759"/>
                  <a:pt x="3268406" y="1047178"/>
                </a:cubicBezTo>
                <a:cubicBezTo>
                  <a:pt x="3268041" y="1038598"/>
                  <a:pt x="3267457" y="1027717"/>
                  <a:pt x="3266655" y="1014536"/>
                </a:cubicBezTo>
                <a:cubicBezTo>
                  <a:pt x="3265705" y="1000552"/>
                  <a:pt x="3263659" y="989087"/>
                  <a:pt x="3260516" y="980141"/>
                </a:cubicBezTo>
                <a:cubicBezTo>
                  <a:pt x="3257374" y="971196"/>
                  <a:pt x="3253574" y="964550"/>
                  <a:pt x="3249116" y="960205"/>
                </a:cubicBezTo>
                <a:cubicBezTo>
                  <a:pt x="3245608" y="955897"/>
                  <a:pt x="3239908" y="952684"/>
                  <a:pt x="3232015" y="950566"/>
                </a:cubicBezTo>
                <a:cubicBezTo>
                  <a:pt x="3224122" y="948448"/>
                  <a:pt x="3214037" y="946988"/>
                  <a:pt x="3201759" y="946185"/>
                </a:cubicBezTo>
                <a:cubicBezTo>
                  <a:pt x="3173660" y="945273"/>
                  <a:pt x="3144354" y="958929"/>
                  <a:pt x="3113844" y="987152"/>
                </a:cubicBezTo>
                <a:cubicBezTo>
                  <a:pt x="3083333" y="1015376"/>
                  <a:pt x="3051836" y="1058388"/>
                  <a:pt x="3019354" y="1116187"/>
                </a:cubicBezTo>
                <a:cubicBezTo>
                  <a:pt x="3006563" y="1139117"/>
                  <a:pt x="2993996" y="1163361"/>
                  <a:pt x="2981655" y="1188920"/>
                </a:cubicBezTo>
                <a:cubicBezTo>
                  <a:pt x="2969313" y="1214478"/>
                  <a:pt x="2955009" y="1245733"/>
                  <a:pt x="2938742" y="1282684"/>
                </a:cubicBezTo>
                <a:cubicBezTo>
                  <a:pt x="2922986" y="1319488"/>
                  <a:pt x="2912482" y="1345777"/>
                  <a:pt x="2907230" y="1361551"/>
                </a:cubicBezTo>
                <a:lnTo>
                  <a:pt x="2868714" y="1463202"/>
                </a:lnTo>
                <a:lnTo>
                  <a:pt x="2835451" y="1549079"/>
                </a:lnTo>
                <a:cubicBezTo>
                  <a:pt x="2827902" y="1574054"/>
                  <a:pt x="2813675" y="1593332"/>
                  <a:pt x="2792769" y="1606915"/>
                </a:cubicBezTo>
                <a:cubicBezTo>
                  <a:pt x="2771864" y="1620498"/>
                  <a:pt x="2747555" y="1625755"/>
                  <a:pt x="2719844" y="1622688"/>
                </a:cubicBezTo>
                <a:cubicBezTo>
                  <a:pt x="2691145" y="1618234"/>
                  <a:pt x="2668361" y="1604797"/>
                  <a:pt x="2651492" y="1582378"/>
                </a:cubicBezTo>
                <a:cubicBezTo>
                  <a:pt x="2643058" y="1571169"/>
                  <a:pt x="2637088" y="1559138"/>
                  <a:pt x="2633583" y="1546286"/>
                </a:cubicBezTo>
                <a:lnTo>
                  <a:pt x="2632114" y="1526979"/>
                </a:lnTo>
                <a:lnTo>
                  <a:pt x="2608830" y="1535063"/>
                </a:lnTo>
                <a:cubicBezTo>
                  <a:pt x="2562405" y="1547292"/>
                  <a:pt x="2519050" y="1546928"/>
                  <a:pt x="2478764" y="1533972"/>
                </a:cubicBezTo>
                <a:cubicBezTo>
                  <a:pt x="2438479" y="1521016"/>
                  <a:pt x="2401261" y="1495689"/>
                  <a:pt x="2367109" y="1457992"/>
                </a:cubicBezTo>
                <a:cubicBezTo>
                  <a:pt x="2356601" y="1469451"/>
                  <a:pt x="2346093" y="1480690"/>
                  <a:pt x="2335584" y="1491711"/>
                </a:cubicBezTo>
                <a:cubicBezTo>
                  <a:pt x="2325076" y="1502731"/>
                  <a:pt x="2314567" y="1513095"/>
                  <a:pt x="2304059" y="1522802"/>
                </a:cubicBezTo>
                <a:cubicBezTo>
                  <a:pt x="2265512" y="1557885"/>
                  <a:pt x="2226511" y="1586288"/>
                  <a:pt x="2187058" y="1608013"/>
                </a:cubicBezTo>
                <a:cubicBezTo>
                  <a:pt x="2147605" y="1629737"/>
                  <a:pt x="2107708" y="1644563"/>
                  <a:pt x="2067369" y="1652490"/>
                </a:cubicBezTo>
                <a:cubicBezTo>
                  <a:pt x="2020236" y="1663256"/>
                  <a:pt x="1975096" y="1662310"/>
                  <a:pt x="1931946" y="1649650"/>
                </a:cubicBezTo>
                <a:cubicBezTo>
                  <a:pt x="1888797" y="1636991"/>
                  <a:pt x="1851575" y="1611092"/>
                  <a:pt x="1820281" y="1571954"/>
                </a:cubicBezTo>
                <a:cubicBezTo>
                  <a:pt x="1763170" y="1493191"/>
                  <a:pt x="1732011" y="1405809"/>
                  <a:pt x="1726804" y="1309808"/>
                </a:cubicBezTo>
                <a:cubicBezTo>
                  <a:pt x="1721596" y="1213808"/>
                  <a:pt x="1734679" y="1119261"/>
                  <a:pt x="1766053" y="1026169"/>
                </a:cubicBezTo>
                <a:cubicBezTo>
                  <a:pt x="1797427" y="933077"/>
                  <a:pt x="1839430" y="851511"/>
                  <a:pt x="1892063" y="781473"/>
                </a:cubicBezTo>
                <a:cubicBezTo>
                  <a:pt x="1933898" y="726104"/>
                  <a:pt x="1981668" y="683210"/>
                  <a:pt x="2035371" y="652791"/>
                </a:cubicBezTo>
                <a:cubicBezTo>
                  <a:pt x="2089074" y="622371"/>
                  <a:pt x="2144755" y="605739"/>
                  <a:pt x="2202414" y="602894"/>
                </a:cubicBezTo>
                <a:close/>
                <a:moveTo>
                  <a:pt x="6113511" y="525342"/>
                </a:moveTo>
                <a:cubicBezTo>
                  <a:pt x="6126436" y="525342"/>
                  <a:pt x="6139690" y="526656"/>
                  <a:pt x="6153273" y="529285"/>
                </a:cubicBezTo>
                <a:cubicBezTo>
                  <a:pt x="6212605" y="543744"/>
                  <a:pt x="6259123" y="574414"/>
                  <a:pt x="6292823" y="621296"/>
                </a:cubicBezTo>
                <a:cubicBezTo>
                  <a:pt x="6326525" y="668178"/>
                  <a:pt x="6348943" y="723385"/>
                  <a:pt x="6360080" y="786917"/>
                </a:cubicBezTo>
                <a:cubicBezTo>
                  <a:pt x="6365337" y="806488"/>
                  <a:pt x="6368843" y="826935"/>
                  <a:pt x="6370595" y="848258"/>
                </a:cubicBezTo>
                <a:cubicBezTo>
                  <a:pt x="6397761" y="838692"/>
                  <a:pt x="6426241" y="827154"/>
                  <a:pt x="6456035" y="813644"/>
                </a:cubicBezTo>
                <a:cubicBezTo>
                  <a:pt x="6470931" y="806890"/>
                  <a:pt x="6486157" y="799532"/>
                  <a:pt x="6501711" y="791573"/>
                </a:cubicBezTo>
                <a:lnTo>
                  <a:pt x="6537837" y="772098"/>
                </a:lnTo>
                <a:lnTo>
                  <a:pt x="6609637" y="716760"/>
                </a:lnTo>
                <a:cubicBezTo>
                  <a:pt x="6623359" y="705886"/>
                  <a:pt x="6638831" y="694794"/>
                  <a:pt x="6656057" y="683482"/>
                </a:cubicBezTo>
                <a:cubicBezTo>
                  <a:pt x="6673281" y="672171"/>
                  <a:pt x="6688755" y="662830"/>
                  <a:pt x="6702477" y="655459"/>
                </a:cubicBezTo>
                <a:cubicBezTo>
                  <a:pt x="6775755" y="621884"/>
                  <a:pt x="6834145" y="631225"/>
                  <a:pt x="6877645" y="683482"/>
                </a:cubicBezTo>
                <a:cubicBezTo>
                  <a:pt x="6893449" y="702785"/>
                  <a:pt x="6903451" y="726794"/>
                  <a:pt x="6907651" y="755511"/>
                </a:cubicBezTo>
                <a:cubicBezTo>
                  <a:pt x="6911852" y="784227"/>
                  <a:pt x="6910025" y="817432"/>
                  <a:pt x="6902169" y="855124"/>
                </a:cubicBezTo>
                <a:cubicBezTo>
                  <a:pt x="6899615" y="865668"/>
                  <a:pt x="6895089" y="885302"/>
                  <a:pt x="6888593" y="914025"/>
                </a:cubicBezTo>
                <a:cubicBezTo>
                  <a:pt x="6882097" y="942749"/>
                  <a:pt x="6873193" y="980351"/>
                  <a:pt x="6861880" y="1026833"/>
                </a:cubicBezTo>
                <a:cubicBezTo>
                  <a:pt x="6850531" y="1073225"/>
                  <a:pt x="6840823" y="1114575"/>
                  <a:pt x="6832759" y="1150885"/>
                </a:cubicBezTo>
                <a:cubicBezTo>
                  <a:pt x="6824693" y="1187194"/>
                  <a:pt x="6818051" y="1218901"/>
                  <a:pt x="6812833" y="1246005"/>
                </a:cubicBezTo>
                <a:cubicBezTo>
                  <a:pt x="6804879" y="1283703"/>
                  <a:pt x="6798453" y="1317455"/>
                  <a:pt x="6793557" y="1347263"/>
                </a:cubicBezTo>
                <a:cubicBezTo>
                  <a:pt x="6788660" y="1377070"/>
                  <a:pt x="6785723" y="1402932"/>
                  <a:pt x="6784744" y="1424850"/>
                </a:cubicBezTo>
                <a:cubicBezTo>
                  <a:pt x="6783903" y="1430986"/>
                  <a:pt x="6783391" y="1436685"/>
                  <a:pt x="6783209" y="1441945"/>
                </a:cubicBezTo>
                <a:cubicBezTo>
                  <a:pt x="6783026" y="1447205"/>
                  <a:pt x="6782953" y="1452027"/>
                  <a:pt x="6782989" y="1456410"/>
                </a:cubicBezTo>
                <a:cubicBezTo>
                  <a:pt x="6805793" y="1457870"/>
                  <a:pt x="6833859" y="1449687"/>
                  <a:pt x="6867188" y="1431863"/>
                </a:cubicBezTo>
                <a:cubicBezTo>
                  <a:pt x="6900077" y="1412759"/>
                  <a:pt x="6927705" y="1390038"/>
                  <a:pt x="6950070" y="1363701"/>
                </a:cubicBezTo>
                <a:cubicBezTo>
                  <a:pt x="6972435" y="1337363"/>
                  <a:pt x="6986907" y="1311574"/>
                  <a:pt x="6993485" y="1286333"/>
                </a:cubicBezTo>
                <a:cubicBezTo>
                  <a:pt x="6997029" y="1267995"/>
                  <a:pt x="7000903" y="1247247"/>
                  <a:pt x="7005105" y="1224088"/>
                </a:cubicBezTo>
                <a:cubicBezTo>
                  <a:pt x="7009308" y="1200929"/>
                  <a:pt x="7013621" y="1174921"/>
                  <a:pt x="7018042" y="1146063"/>
                </a:cubicBezTo>
                <a:lnTo>
                  <a:pt x="7035583" y="1049627"/>
                </a:lnTo>
                <a:cubicBezTo>
                  <a:pt x="7038246" y="1031180"/>
                  <a:pt x="7041237" y="1014596"/>
                  <a:pt x="7044556" y="999876"/>
                </a:cubicBezTo>
                <a:cubicBezTo>
                  <a:pt x="7047875" y="985155"/>
                  <a:pt x="7051303" y="972517"/>
                  <a:pt x="7054841" y="961963"/>
                </a:cubicBezTo>
                <a:lnTo>
                  <a:pt x="7070598" y="921679"/>
                </a:lnTo>
                <a:cubicBezTo>
                  <a:pt x="7084895" y="895408"/>
                  <a:pt x="7103569" y="876142"/>
                  <a:pt x="7126621" y="863881"/>
                </a:cubicBezTo>
                <a:cubicBezTo>
                  <a:pt x="7150292" y="852424"/>
                  <a:pt x="7172979" y="847754"/>
                  <a:pt x="7194683" y="849870"/>
                </a:cubicBezTo>
                <a:cubicBezTo>
                  <a:pt x="7216386" y="851986"/>
                  <a:pt x="7236889" y="861327"/>
                  <a:pt x="7256192" y="877893"/>
                </a:cubicBezTo>
                <a:cubicBezTo>
                  <a:pt x="7280728" y="898619"/>
                  <a:pt x="7294749" y="927225"/>
                  <a:pt x="7298254" y="963714"/>
                </a:cubicBezTo>
                <a:cubicBezTo>
                  <a:pt x="7299167" y="975146"/>
                  <a:pt x="7299094" y="989538"/>
                  <a:pt x="7298035" y="1006889"/>
                </a:cubicBezTo>
                <a:cubicBezTo>
                  <a:pt x="7296976" y="1024240"/>
                  <a:pt x="7294713" y="1044331"/>
                  <a:pt x="7291244" y="1067161"/>
                </a:cubicBezTo>
                <a:lnTo>
                  <a:pt x="7273717" y="1175870"/>
                </a:lnTo>
                <a:cubicBezTo>
                  <a:pt x="7268497" y="1206518"/>
                  <a:pt x="7264042" y="1234206"/>
                  <a:pt x="7260354" y="1258936"/>
                </a:cubicBezTo>
                <a:cubicBezTo>
                  <a:pt x="7256667" y="1283666"/>
                  <a:pt x="7253527" y="1305657"/>
                  <a:pt x="7250934" y="1324907"/>
                </a:cubicBezTo>
                <a:cubicBezTo>
                  <a:pt x="7237209" y="1433892"/>
                  <a:pt x="7236625" y="1519162"/>
                  <a:pt x="7249181" y="1580715"/>
                </a:cubicBezTo>
                <a:cubicBezTo>
                  <a:pt x="7255315" y="1609530"/>
                  <a:pt x="7264517" y="1632437"/>
                  <a:pt x="7276785" y="1649437"/>
                </a:cubicBezTo>
                <a:cubicBezTo>
                  <a:pt x="7289053" y="1666438"/>
                  <a:pt x="7304389" y="1677968"/>
                  <a:pt x="7322790" y="1684029"/>
                </a:cubicBezTo>
                <a:cubicBezTo>
                  <a:pt x="7350539" y="1694545"/>
                  <a:pt x="7370841" y="1712071"/>
                  <a:pt x="7383693" y="1736607"/>
                </a:cubicBezTo>
                <a:cubicBezTo>
                  <a:pt x="7396545" y="1761144"/>
                  <a:pt x="7398445" y="1787433"/>
                  <a:pt x="7389389" y="1815474"/>
                </a:cubicBezTo>
                <a:cubicBezTo>
                  <a:pt x="7378910" y="1844064"/>
                  <a:pt x="7361311" y="1864876"/>
                  <a:pt x="7336593" y="1877911"/>
                </a:cubicBezTo>
                <a:cubicBezTo>
                  <a:pt x="7311873" y="1890946"/>
                  <a:pt x="7285073" y="1892917"/>
                  <a:pt x="7256192" y="1883826"/>
                </a:cubicBezTo>
                <a:cubicBezTo>
                  <a:pt x="7200197" y="1865349"/>
                  <a:pt x="7154600" y="1834389"/>
                  <a:pt x="7119401" y="1790943"/>
                </a:cubicBezTo>
                <a:cubicBezTo>
                  <a:pt x="7084203" y="1747498"/>
                  <a:pt x="7059181" y="1692012"/>
                  <a:pt x="7044337" y="1624484"/>
                </a:cubicBezTo>
                <a:cubicBezTo>
                  <a:pt x="7040543" y="1608727"/>
                  <a:pt x="7037625" y="1591220"/>
                  <a:pt x="7035583" y="1571961"/>
                </a:cubicBezTo>
                <a:cubicBezTo>
                  <a:pt x="7025023" y="1579913"/>
                  <a:pt x="7014133" y="1587645"/>
                  <a:pt x="7002913" y="1595159"/>
                </a:cubicBezTo>
                <a:cubicBezTo>
                  <a:pt x="6991694" y="1602673"/>
                  <a:pt x="6980365" y="1609530"/>
                  <a:pt x="6968927" y="1615731"/>
                </a:cubicBezTo>
                <a:cubicBezTo>
                  <a:pt x="6951349" y="1625360"/>
                  <a:pt x="6933443" y="1633676"/>
                  <a:pt x="6915207" y="1640679"/>
                </a:cubicBezTo>
                <a:cubicBezTo>
                  <a:pt x="6896971" y="1647682"/>
                  <a:pt x="6878626" y="1653372"/>
                  <a:pt x="6860171" y="1657749"/>
                </a:cubicBezTo>
                <a:cubicBezTo>
                  <a:pt x="6821037" y="1668807"/>
                  <a:pt x="6779195" y="1670341"/>
                  <a:pt x="6734645" y="1662351"/>
                </a:cubicBezTo>
                <a:cubicBezTo>
                  <a:pt x="6690094" y="1654361"/>
                  <a:pt x="6651351" y="1633568"/>
                  <a:pt x="6618418" y="1599973"/>
                </a:cubicBezTo>
                <a:cubicBezTo>
                  <a:pt x="6595659" y="1575463"/>
                  <a:pt x="6581653" y="1542198"/>
                  <a:pt x="6576401" y="1500179"/>
                </a:cubicBezTo>
                <a:cubicBezTo>
                  <a:pt x="6573189" y="1473920"/>
                  <a:pt x="6572605" y="1444134"/>
                  <a:pt x="6574649" y="1410823"/>
                </a:cubicBezTo>
                <a:cubicBezTo>
                  <a:pt x="6576401" y="1384558"/>
                  <a:pt x="6579902" y="1354240"/>
                  <a:pt x="6585154" y="1319866"/>
                </a:cubicBezTo>
                <a:cubicBezTo>
                  <a:pt x="6590406" y="1285493"/>
                  <a:pt x="6597409" y="1246845"/>
                  <a:pt x="6606163" y="1203924"/>
                </a:cubicBezTo>
                <a:cubicBezTo>
                  <a:pt x="6612254" y="1175066"/>
                  <a:pt x="6620205" y="1138539"/>
                  <a:pt x="6630017" y="1094342"/>
                </a:cubicBezTo>
                <a:cubicBezTo>
                  <a:pt x="6637375" y="1061195"/>
                  <a:pt x="6645903" y="1023489"/>
                  <a:pt x="6655601" y="981226"/>
                </a:cubicBezTo>
                <a:lnTo>
                  <a:pt x="6664624" y="942063"/>
                </a:lnTo>
                <a:lnTo>
                  <a:pt x="6651011" y="951662"/>
                </a:lnTo>
                <a:cubicBezTo>
                  <a:pt x="6598470" y="980506"/>
                  <a:pt x="6548447" y="1004751"/>
                  <a:pt x="6500945" y="1024394"/>
                </a:cubicBezTo>
                <a:cubicBezTo>
                  <a:pt x="6453442" y="1044038"/>
                  <a:pt x="6408239" y="1059519"/>
                  <a:pt x="6365337" y="1070838"/>
                </a:cubicBezTo>
                <a:lnTo>
                  <a:pt x="6349564" y="1161974"/>
                </a:lnTo>
                <a:cubicBezTo>
                  <a:pt x="6333754" y="1234634"/>
                  <a:pt x="6312357" y="1300939"/>
                  <a:pt x="6285375" y="1360889"/>
                </a:cubicBezTo>
                <a:cubicBezTo>
                  <a:pt x="6258393" y="1420839"/>
                  <a:pt x="6226043" y="1474866"/>
                  <a:pt x="6188325" y="1522972"/>
                </a:cubicBezTo>
                <a:cubicBezTo>
                  <a:pt x="6140202" y="1583447"/>
                  <a:pt x="6087477" y="1628385"/>
                  <a:pt x="6030153" y="1657784"/>
                </a:cubicBezTo>
                <a:cubicBezTo>
                  <a:pt x="5972828" y="1687184"/>
                  <a:pt x="5910465" y="1700606"/>
                  <a:pt x="5843063" y="1698050"/>
                </a:cubicBezTo>
                <a:cubicBezTo>
                  <a:pt x="5779010" y="1694476"/>
                  <a:pt x="5725369" y="1674050"/>
                  <a:pt x="5682138" y="1636773"/>
                </a:cubicBezTo>
                <a:cubicBezTo>
                  <a:pt x="5638906" y="1599496"/>
                  <a:pt x="5606732" y="1551057"/>
                  <a:pt x="5585616" y="1491458"/>
                </a:cubicBezTo>
                <a:cubicBezTo>
                  <a:pt x="5550594" y="1393608"/>
                  <a:pt x="5543591" y="1277354"/>
                  <a:pt x="5564606" y="1142695"/>
                </a:cubicBezTo>
                <a:cubicBezTo>
                  <a:pt x="5574162" y="1082121"/>
                  <a:pt x="5589628" y="1022313"/>
                  <a:pt x="5611001" y="963272"/>
                </a:cubicBezTo>
                <a:cubicBezTo>
                  <a:pt x="5632376" y="904232"/>
                  <a:pt x="5660097" y="846615"/>
                  <a:pt x="5694164" y="790422"/>
                </a:cubicBezTo>
                <a:cubicBezTo>
                  <a:pt x="5728889" y="733682"/>
                  <a:pt x="5771954" y="685485"/>
                  <a:pt x="5823355" y="645833"/>
                </a:cubicBezTo>
                <a:cubicBezTo>
                  <a:pt x="5874757" y="606180"/>
                  <a:pt x="5930984" y="579015"/>
                  <a:pt x="5992034" y="564337"/>
                </a:cubicBezTo>
                <a:lnTo>
                  <a:pt x="6006055" y="560832"/>
                </a:lnTo>
                <a:cubicBezTo>
                  <a:pt x="6038916" y="537172"/>
                  <a:pt x="6074735" y="525342"/>
                  <a:pt x="6113511" y="525342"/>
                </a:cubicBezTo>
                <a:close/>
                <a:moveTo>
                  <a:pt x="3871465" y="220486"/>
                </a:moveTo>
                <a:cubicBezTo>
                  <a:pt x="3878315" y="220517"/>
                  <a:pt x="3885351" y="221212"/>
                  <a:pt x="3892571" y="222571"/>
                </a:cubicBezTo>
                <a:cubicBezTo>
                  <a:pt x="3922146" y="229508"/>
                  <a:pt x="3944930" y="244549"/>
                  <a:pt x="3960923" y="267695"/>
                </a:cubicBezTo>
                <a:cubicBezTo>
                  <a:pt x="3976915" y="290840"/>
                  <a:pt x="3982173" y="317272"/>
                  <a:pt x="3976696" y="346989"/>
                </a:cubicBezTo>
                <a:cubicBezTo>
                  <a:pt x="3968773" y="386490"/>
                  <a:pt x="3958330" y="434972"/>
                  <a:pt x="3945368" y="492435"/>
                </a:cubicBezTo>
                <a:cubicBezTo>
                  <a:pt x="3932406" y="549898"/>
                  <a:pt x="3917144" y="615903"/>
                  <a:pt x="3899582" y="690451"/>
                </a:cubicBezTo>
                <a:cubicBezTo>
                  <a:pt x="3865990" y="839402"/>
                  <a:pt x="3842038" y="948048"/>
                  <a:pt x="3827725" y="1016390"/>
                </a:cubicBezTo>
                <a:lnTo>
                  <a:pt x="3831230" y="1016390"/>
                </a:lnTo>
                <a:cubicBezTo>
                  <a:pt x="3859564" y="991857"/>
                  <a:pt x="3894032" y="960315"/>
                  <a:pt x="3934634" y="921763"/>
                </a:cubicBezTo>
                <a:lnTo>
                  <a:pt x="3980201" y="879706"/>
                </a:lnTo>
                <a:lnTo>
                  <a:pt x="4031027" y="830640"/>
                </a:lnTo>
                <a:lnTo>
                  <a:pt x="4078347" y="788584"/>
                </a:lnTo>
                <a:cubicBezTo>
                  <a:pt x="4107228" y="762116"/>
                  <a:pt x="4133590" y="738824"/>
                  <a:pt x="4157433" y="718708"/>
                </a:cubicBezTo>
                <a:cubicBezTo>
                  <a:pt x="4181275" y="698592"/>
                  <a:pt x="4208076" y="677491"/>
                  <a:pt x="4237834" y="655404"/>
                </a:cubicBezTo>
                <a:cubicBezTo>
                  <a:pt x="4262479" y="637990"/>
                  <a:pt x="4288549" y="631200"/>
                  <a:pt x="4316043" y="635033"/>
                </a:cubicBezTo>
                <a:cubicBezTo>
                  <a:pt x="4343537" y="638866"/>
                  <a:pt x="4366540" y="652666"/>
                  <a:pt x="4385052" y="676433"/>
                </a:cubicBezTo>
                <a:cubicBezTo>
                  <a:pt x="4402468" y="701075"/>
                  <a:pt x="4409260" y="727141"/>
                  <a:pt x="4405426" y="754632"/>
                </a:cubicBezTo>
                <a:cubicBezTo>
                  <a:pt x="4401592" y="782122"/>
                  <a:pt x="4387791" y="805121"/>
                  <a:pt x="4364021" y="823631"/>
                </a:cubicBezTo>
                <a:cubicBezTo>
                  <a:pt x="4309982" y="863935"/>
                  <a:pt x="4214757" y="948048"/>
                  <a:pt x="4078347" y="1075970"/>
                </a:cubicBezTo>
                <a:cubicBezTo>
                  <a:pt x="4069876" y="1084732"/>
                  <a:pt x="4062281" y="1091742"/>
                  <a:pt x="4055563" y="1096999"/>
                </a:cubicBezTo>
                <a:cubicBezTo>
                  <a:pt x="4106096" y="1135259"/>
                  <a:pt x="4154001" y="1186661"/>
                  <a:pt x="4199276" y="1251206"/>
                </a:cubicBezTo>
                <a:cubicBezTo>
                  <a:pt x="4231699" y="1297571"/>
                  <a:pt x="4261932" y="1347659"/>
                  <a:pt x="4289973" y="1401471"/>
                </a:cubicBezTo>
                <a:cubicBezTo>
                  <a:pt x="4318015" y="1455283"/>
                  <a:pt x="4343866" y="1513257"/>
                  <a:pt x="4367526" y="1575393"/>
                </a:cubicBezTo>
                <a:cubicBezTo>
                  <a:pt x="4377567" y="1603467"/>
                  <a:pt x="4376764" y="1630118"/>
                  <a:pt x="4365116" y="1655344"/>
                </a:cubicBezTo>
                <a:cubicBezTo>
                  <a:pt x="4353469" y="1680571"/>
                  <a:pt x="4333825" y="1698898"/>
                  <a:pt x="4306185" y="1710324"/>
                </a:cubicBezTo>
                <a:cubicBezTo>
                  <a:pt x="4278106" y="1720364"/>
                  <a:pt x="4251453" y="1719561"/>
                  <a:pt x="4226222" y="1707915"/>
                </a:cubicBezTo>
                <a:cubicBezTo>
                  <a:pt x="4200992" y="1696269"/>
                  <a:pt x="4182663" y="1676628"/>
                  <a:pt x="4171235" y="1648992"/>
                </a:cubicBezTo>
                <a:cubicBezTo>
                  <a:pt x="4151116" y="1595618"/>
                  <a:pt x="4129136" y="1545968"/>
                  <a:pt x="4105293" y="1500041"/>
                </a:cubicBezTo>
                <a:cubicBezTo>
                  <a:pt x="4081450" y="1454115"/>
                  <a:pt x="4055526" y="1411474"/>
                  <a:pt x="4027521" y="1372119"/>
                </a:cubicBezTo>
                <a:cubicBezTo>
                  <a:pt x="3981662" y="1307282"/>
                  <a:pt x="3936678" y="1263473"/>
                  <a:pt x="3892571" y="1240692"/>
                </a:cubicBezTo>
                <a:cubicBezTo>
                  <a:pt x="3851969" y="1271943"/>
                  <a:pt x="3812244" y="1300565"/>
                  <a:pt x="3773394" y="1326558"/>
                </a:cubicBezTo>
                <a:cubicBezTo>
                  <a:pt x="3757913" y="1442506"/>
                  <a:pt x="3750319" y="1550568"/>
                  <a:pt x="3750610" y="1650744"/>
                </a:cubicBezTo>
                <a:cubicBezTo>
                  <a:pt x="3749844" y="1680425"/>
                  <a:pt x="3739559" y="1705177"/>
                  <a:pt x="3719753" y="1725001"/>
                </a:cubicBezTo>
                <a:cubicBezTo>
                  <a:pt x="3699948" y="1744824"/>
                  <a:pt x="3675218" y="1755119"/>
                  <a:pt x="3645565" y="1755886"/>
                </a:cubicBezTo>
                <a:cubicBezTo>
                  <a:pt x="3615910" y="1755119"/>
                  <a:pt x="3591181" y="1744824"/>
                  <a:pt x="3571375" y="1725000"/>
                </a:cubicBezTo>
                <a:cubicBezTo>
                  <a:pt x="3551569" y="1705177"/>
                  <a:pt x="3541284" y="1680425"/>
                  <a:pt x="3540517" y="1650744"/>
                </a:cubicBezTo>
                <a:cubicBezTo>
                  <a:pt x="3540810" y="1514352"/>
                  <a:pt x="3552481" y="1373579"/>
                  <a:pt x="3575534" y="1228426"/>
                </a:cubicBezTo>
                <a:cubicBezTo>
                  <a:pt x="3598294" y="1083272"/>
                  <a:pt x="3633309" y="907452"/>
                  <a:pt x="3680580" y="700966"/>
                </a:cubicBezTo>
                <a:cubicBezTo>
                  <a:pt x="3729603" y="492727"/>
                  <a:pt x="3759373" y="360716"/>
                  <a:pt x="3769889" y="304932"/>
                </a:cubicBezTo>
                <a:cubicBezTo>
                  <a:pt x="3776863" y="276201"/>
                  <a:pt x="3791833" y="253933"/>
                  <a:pt x="3814800" y="238126"/>
                </a:cubicBezTo>
                <a:cubicBezTo>
                  <a:pt x="3832024" y="226271"/>
                  <a:pt x="3850913" y="220391"/>
                  <a:pt x="3871465" y="220486"/>
                </a:cubicBezTo>
                <a:close/>
                <a:moveTo>
                  <a:pt x="1233344" y="0"/>
                </a:moveTo>
                <a:cubicBezTo>
                  <a:pt x="1263029" y="766"/>
                  <a:pt x="1287784" y="11051"/>
                  <a:pt x="1307610" y="30857"/>
                </a:cubicBezTo>
                <a:cubicBezTo>
                  <a:pt x="1327437" y="50662"/>
                  <a:pt x="1337733" y="75392"/>
                  <a:pt x="1338500" y="105046"/>
                </a:cubicBezTo>
                <a:cubicBezTo>
                  <a:pt x="1337733" y="134700"/>
                  <a:pt x="1327437" y="159429"/>
                  <a:pt x="1307610" y="179235"/>
                </a:cubicBezTo>
                <a:cubicBezTo>
                  <a:pt x="1292741" y="194089"/>
                  <a:pt x="1275098" y="203589"/>
                  <a:pt x="1254683" y="207733"/>
                </a:cubicBezTo>
                <a:lnTo>
                  <a:pt x="1252038" y="208026"/>
                </a:lnTo>
                <a:lnTo>
                  <a:pt x="1256725" y="217627"/>
                </a:lnTo>
                <a:cubicBezTo>
                  <a:pt x="1260011" y="230587"/>
                  <a:pt x="1260723" y="244506"/>
                  <a:pt x="1258861" y="259383"/>
                </a:cubicBezTo>
                <a:cubicBezTo>
                  <a:pt x="1229067" y="483980"/>
                  <a:pt x="1202778" y="721720"/>
                  <a:pt x="1179994" y="972604"/>
                </a:cubicBezTo>
                <a:cubicBezTo>
                  <a:pt x="1189670" y="957782"/>
                  <a:pt x="1199675" y="944055"/>
                  <a:pt x="1210008" y="931423"/>
                </a:cubicBezTo>
                <a:cubicBezTo>
                  <a:pt x="1220341" y="918791"/>
                  <a:pt x="1230783" y="906816"/>
                  <a:pt x="1241335" y="895499"/>
                </a:cubicBezTo>
                <a:cubicBezTo>
                  <a:pt x="1279930" y="854391"/>
                  <a:pt x="1319727" y="824892"/>
                  <a:pt x="1360728" y="807003"/>
                </a:cubicBezTo>
                <a:cubicBezTo>
                  <a:pt x="1401730" y="789114"/>
                  <a:pt x="1443712" y="782397"/>
                  <a:pt x="1486677" y="786851"/>
                </a:cubicBezTo>
                <a:cubicBezTo>
                  <a:pt x="1536681" y="791889"/>
                  <a:pt x="1577166" y="808975"/>
                  <a:pt x="1608132" y="838108"/>
                </a:cubicBezTo>
                <a:cubicBezTo>
                  <a:pt x="1639098" y="867242"/>
                  <a:pt x="1659888" y="904480"/>
                  <a:pt x="1670503" y="949823"/>
                </a:cubicBezTo>
                <a:cubicBezTo>
                  <a:pt x="1680727" y="998890"/>
                  <a:pt x="1679558" y="1070737"/>
                  <a:pt x="1666998" y="1165366"/>
                </a:cubicBezTo>
                <a:cubicBezTo>
                  <a:pt x="1666087" y="1175077"/>
                  <a:pt x="1664409" y="1187636"/>
                  <a:pt x="1661963" y="1203043"/>
                </a:cubicBezTo>
                <a:cubicBezTo>
                  <a:pt x="1659518" y="1218449"/>
                  <a:pt x="1656523" y="1236265"/>
                  <a:pt x="1652977" y="1256490"/>
                </a:cubicBezTo>
                <a:cubicBezTo>
                  <a:pt x="1647427" y="1296503"/>
                  <a:pt x="1642754" y="1326878"/>
                  <a:pt x="1638956" y="1347614"/>
                </a:cubicBezTo>
                <a:cubicBezTo>
                  <a:pt x="1634758" y="1383465"/>
                  <a:pt x="1631765" y="1422164"/>
                  <a:pt x="1629978" y="1463710"/>
                </a:cubicBezTo>
                <a:cubicBezTo>
                  <a:pt x="1628190" y="1505256"/>
                  <a:pt x="1631767" y="1539574"/>
                  <a:pt x="1640709" y="1566663"/>
                </a:cubicBezTo>
                <a:cubicBezTo>
                  <a:pt x="1654438" y="1622739"/>
                  <a:pt x="1669043" y="1670053"/>
                  <a:pt x="1684524" y="1708606"/>
                </a:cubicBezTo>
                <a:cubicBezTo>
                  <a:pt x="1700589" y="1747450"/>
                  <a:pt x="1714026" y="1774905"/>
                  <a:pt x="1724834" y="1790968"/>
                </a:cubicBezTo>
                <a:lnTo>
                  <a:pt x="1784422" y="1869825"/>
                </a:lnTo>
                <a:cubicBezTo>
                  <a:pt x="1801912" y="1892935"/>
                  <a:pt x="1808995" y="1918564"/>
                  <a:pt x="1805672" y="1946711"/>
                </a:cubicBezTo>
                <a:cubicBezTo>
                  <a:pt x="1802350" y="1974859"/>
                  <a:pt x="1788840" y="1998297"/>
                  <a:pt x="1765144" y="2017026"/>
                </a:cubicBezTo>
                <a:cubicBezTo>
                  <a:pt x="1742031" y="2034514"/>
                  <a:pt x="1716400" y="2041597"/>
                  <a:pt x="1688250" y="2038274"/>
                </a:cubicBezTo>
                <a:cubicBezTo>
                  <a:pt x="1660100" y="2034952"/>
                  <a:pt x="1636662" y="2021444"/>
                  <a:pt x="1617938" y="1997750"/>
                </a:cubicBezTo>
                <a:cubicBezTo>
                  <a:pt x="1586132" y="1957153"/>
                  <a:pt x="1562205" y="1924441"/>
                  <a:pt x="1546157" y="1899616"/>
                </a:cubicBezTo>
                <a:cubicBezTo>
                  <a:pt x="1530728" y="1875594"/>
                  <a:pt x="1513002" y="1839524"/>
                  <a:pt x="1492977" y="1791406"/>
                </a:cubicBezTo>
                <a:cubicBezTo>
                  <a:pt x="1472953" y="1743289"/>
                  <a:pt x="1453914" y="1685314"/>
                  <a:pt x="1435859" y="1617482"/>
                </a:cubicBezTo>
                <a:cubicBezTo>
                  <a:pt x="1431446" y="1599155"/>
                  <a:pt x="1428017" y="1579294"/>
                  <a:pt x="1425574" y="1557901"/>
                </a:cubicBezTo>
                <a:cubicBezTo>
                  <a:pt x="1423130" y="1536507"/>
                  <a:pt x="1421890" y="1513142"/>
                  <a:pt x="1421853" y="1487805"/>
                </a:cubicBezTo>
                <a:cubicBezTo>
                  <a:pt x="1422145" y="1436986"/>
                  <a:pt x="1423312" y="1398434"/>
                  <a:pt x="1425355" y="1372148"/>
                </a:cubicBezTo>
                <a:cubicBezTo>
                  <a:pt x="1426303" y="1359005"/>
                  <a:pt x="1428346" y="1341043"/>
                  <a:pt x="1431482" y="1318262"/>
                </a:cubicBezTo>
                <a:cubicBezTo>
                  <a:pt x="1434619" y="1295481"/>
                  <a:pt x="1438412" y="1267881"/>
                  <a:pt x="1442862" y="1235462"/>
                </a:cubicBezTo>
                <a:cubicBezTo>
                  <a:pt x="1448114" y="1203116"/>
                  <a:pt x="1452054" y="1178874"/>
                  <a:pt x="1454685" y="1162738"/>
                </a:cubicBezTo>
                <a:cubicBezTo>
                  <a:pt x="1457315" y="1146601"/>
                  <a:pt x="1458639" y="1138131"/>
                  <a:pt x="1458657" y="1137328"/>
                </a:cubicBezTo>
                <a:cubicBezTo>
                  <a:pt x="1463111" y="1103156"/>
                  <a:pt x="1466031" y="1074242"/>
                  <a:pt x="1467418" y="1050585"/>
                </a:cubicBezTo>
                <a:cubicBezTo>
                  <a:pt x="1468805" y="1026928"/>
                  <a:pt x="1468221" y="1008528"/>
                  <a:pt x="1465668" y="995385"/>
                </a:cubicBezTo>
                <a:lnTo>
                  <a:pt x="1463915" y="995385"/>
                </a:lnTo>
                <a:cubicBezTo>
                  <a:pt x="1446389" y="995093"/>
                  <a:pt x="1423606" y="1009696"/>
                  <a:pt x="1395564" y="1039194"/>
                </a:cubicBezTo>
                <a:cubicBezTo>
                  <a:pt x="1376249" y="1059420"/>
                  <a:pt x="1357044" y="1084683"/>
                  <a:pt x="1337947" y="1114985"/>
                </a:cubicBezTo>
                <a:cubicBezTo>
                  <a:pt x="1318851" y="1145287"/>
                  <a:pt x="1300084" y="1180188"/>
                  <a:pt x="1281645" y="1219690"/>
                </a:cubicBezTo>
                <a:cubicBezTo>
                  <a:pt x="1264119" y="1255541"/>
                  <a:pt x="1247908" y="1292487"/>
                  <a:pt x="1233010" y="1330529"/>
                </a:cubicBezTo>
                <a:cubicBezTo>
                  <a:pt x="1218113" y="1368570"/>
                  <a:pt x="1204531" y="1408145"/>
                  <a:pt x="1192263" y="1449253"/>
                </a:cubicBezTo>
                <a:cubicBezTo>
                  <a:pt x="1180798" y="1489594"/>
                  <a:pt x="1171304" y="1526321"/>
                  <a:pt x="1163783" y="1559434"/>
                </a:cubicBezTo>
                <a:cubicBezTo>
                  <a:pt x="1156261" y="1592547"/>
                  <a:pt x="1151150" y="1621826"/>
                  <a:pt x="1148448" y="1647272"/>
                </a:cubicBezTo>
                <a:cubicBezTo>
                  <a:pt x="1144942" y="1676880"/>
                  <a:pt x="1132236" y="1700465"/>
                  <a:pt x="1110328" y="1718025"/>
                </a:cubicBezTo>
                <a:cubicBezTo>
                  <a:pt x="1088421" y="1735585"/>
                  <a:pt x="1062570" y="1742960"/>
                  <a:pt x="1032776" y="1740149"/>
                </a:cubicBezTo>
                <a:cubicBezTo>
                  <a:pt x="1011416" y="1737228"/>
                  <a:pt x="992795" y="1729050"/>
                  <a:pt x="976912" y="1715615"/>
                </a:cubicBezTo>
                <a:cubicBezTo>
                  <a:pt x="961029" y="1702180"/>
                  <a:pt x="949856" y="1685241"/>
                  <a:pt x="943393" y="1664796"/>
                </a:cubicBezTo>
                <a:cubicBezTo>
                  <a:pt x="940837" y="1658736"/>
                  <a:pt x="938939" y="1652895"/>
                  <a:pt x="937697" y="1647272"/>
                </a:cubicBezTo>
                <a:cubicBezTo>
                  <a:pt x="936456" y="1641650"/>
                  <a:pt x="935434" y="1635809"/>
                  <a:pt x="934630" y="1629749"/>
                </a:cubicBezTo>
                <a:cubicBezTo>
                  <a:pt x="931928" y="1572759"/>
                  <a:pt x="932951" y="1493975"/>
                  <a:pt x="937697" y="1393395"/>
                </a:cubicBezTo>
                <a:cubicBezTo>
                  <a:pt x="942444" y="1292816"/>
                  <a:pt x="951353" y="1170660"/>
                  <a:pt x="964424" y="1026928"/>
                </a:cubicBezTo>
                <a:cubicBezTo>
                  <a:pt x="977496" y="883269"/>
                  <a:pt x="991225" y="745195"/>
                  <a:pt x="1005611" y="612707"/>
                </a:cubicBezTo>
                <a:cubicBezTo>
                  <a:pt x="1016400" y="513342"/>
                  <a:pt x="1027806" y="416995"/>
                  <a:pt x="1039827" y="323666"/>
                </a:cubicBezTo>
                <a:lnTo>
                  <a:pt x="1051281" y="237183"/>
                </a:lnTo>
                <a:lnTo>
                  <a:pt x="1040366" y="240460"/>
                </a:lnTo>
                <a:cubicBezTo>
                  <a:pt x="1016231" y="248396"/>
                  <a:pt x="990591" y="258171"/>
                  <a:pt x="963443" y="269784"/>
                </a:cubicBezTo>
                <a:cubicBezTo>
                  <a:pt x="936278" y="281269"/>
                  <a:pt x="912618" y="291657"/>
                  <a:pt x="892463" y="300947"/>
                </a:cubicBezTo>
                <a:cubicBezTo>
                  <a:pt x="872308" y="310237"/>
                  <a:pt x="855659" y="317991"/>
                  <a:pt x="842514" y="324209"/>
                </a:cubicBezTo>
                <a:lnTo>
                  <a:pt x="698801" y="396025"/>
                </a:lnTo>
                <a:lnTo>
                  <a:pt x="698801" y="397776"/>
                </a:lnTo>
                <a:cubicBezTo>
                  <a:pt x="659887" y="617470"/>
                  <a:pt x="638715" y="843437"/>
                  <a:pt x="635283" y="1075677"/>
                </a:cubicBezTo>
                <a:cubicBezTo>
                  <a:pt x="631851" y="1307917"/>
                  <a:pt x="643092" y="1536990"/>
                  <a:pt x="669007" y="1762896"/>
                </a:cubicBezTo>
                <a:cubicBezTo>
                  <a:pt x="670977" y="1792617"/>
                  <a:pt x="663094" y="1818176"/>
                  <a:pt x="645356" y="1839573"/>
                </a:cubicBezTo>
                <a:cubicBezTo>
                  <a:pt x="627619" y="1860969"/>
                  <a:pt x="603977" y="1873383"/>
                  <a:pt x="574431" y="1876815"/>
                </a:cubicBezTo>
                <a:cubicBezTo>
                  <a:pt x="544777" y="1879627"/>
                  <a:pt x="519172" y="1872251"/>
                  <a:pt x="497615" y="1854689"/>
                </a:cubicBezTo>
                <a:cubicBezTo>
                  <a:pt x="476059" y="1837126"/>
                  <a:pt x="463147" y="1813539"/>
                  <a:pt x="458879" y="1783927"/>
                </a:cubicBezTo>
                <a:cubicBezTo>
                  <a:pt x="411595" y="1301955"/>
                  <a:pt x="415097" y="874336"/>
                  <a:pt x="469384" y="501070"/>
                </a:cubicBezTo>
                <a:cubicBezTo>
                  <a:pt x="393168" y="528249"/>
                  <a:pt x="321324" y="542623"/>
                  <a:pt x="253854" y="544192"/>
                </a:cubicBezTo>
                <a:cubicBezTo>
                  <a:pt x="186383" y="545761"/>
                  <a:pt x="123292" y="534305"/>
                  <a:pt x="64579" y="509824"/>
                </a:cubicBezTo>
                <a:cubicBezTo>
                  <a:pt x="37048" y="498335"/>
                  <a:pt x="18062" y="479733"/>
                  <a:pt x="7619" y="454019"/>
                </a:cubicBezTo>
                <a:cubicBezTo>
                  <a:pt x="-2823" y="428305"/>
                  <a:pt x="-2531" y="401387"/>
                  <a:pt x="8495" y="373265"/>
                </a:cubicBezTo>
                <a:cubicBezTo>
                  <a:pt x="19997" y="345736"/>
                  <a:pt x="38618" y="326746"/>
                  <a:pt x="64360" y="316296"/>
                </a:cubicBezTo>
                <a:cubicBezTo>
                  <a:pt x="90101" y="305846"/>
                  <a:pt x="117047" y="306143"/>
                  <a:pt x="145198" y="317187"/>
                </a:cubicBezTo>
                <a:cubicBezTo>
                  <a:pt x="172984" y="328703"/>
                  <a:pt x="202413" y="335064"/>
                  <a:pt x="233486" y="336269"/>
                </a:cubicBezTo>
                <a:cubicBezTo>
                  <a:pt x="264558" y="337474"/>
                  <a:pt x="298806" y="332869"/>
                  <a:pt x="336232" y="322454"/>
                </a:cubicBezTo>
                <a:cubicBezTo>
                  <a:pt x="373767" y="312249"/>
                  <a:pt x="411726" y="298862"/>
                  <a:pt x="450109" y="282293"/>
                </a:cubicBezTo>
                <a:cubicBezTo>
                  <a:pt x="488492" y="265724"/>
                  <a:pt x="533434" y="243998"/>
                  <a:pt x="584936" y="217115"/>
                </a:cubicBezTo>
                <a:cubicBezTo>
                  <a:pt x="588473" y="216164"/>
                  <a:pt x="595842" y="212804"/>
                  <a:pt x="607041" y="207036"/>
                </a:cubicBezTo>
                <a:cubicBezTo>
                  <a:pt x="618240" y="201269"/>
                  <a:pt x="633053" y="193534"/>
                  <a:pt x="651481" y="183831"/>
                </a:cubicBezTo>
                <a:cubicBezTo>
                  <a:pt x="670723" y="174129"/>
                  <a:pt x="686569" y="165958"/>
                  <a:pt x="699020" y="159320"/>
                </a:cubicBezTo>
                <a:cubicBezTo>
                  <a:pt x="711471" y="152682"/>
                  <a:pt x="720745" y="148013"/>
                  <a:pt x="726843" y="145314"/>
                </a:cubicBezTo>
                <a:lnTo>
                  <a:pt x="800452" y="110298"/>
                </a:lnTo>
                <a:cubicBezTo>
                  <a:pt x="837256" y="92498"/>
                  <a:pt x="865298" y="80827"/>
                  <a:pt x="884576" y="75282"/>
                </a:cubicBezTo>
                <a:cubicBezTo>
                  <a:pt x="904695" y="67440"/>
                  <a:pt x="931495" y="57738"/>
                  <a:pt x="964977" y="46176"/>
                </a:cubicBezTo>
                <a:cubicBezTo>
                  <a:pt x="998459" y="34613"/>
                  <a:pt x="1028326" y="26224"/>
                  <a:pt x="1054578" y="21008"/>
                </a:cubicBezTo>
                <a:cubicBezTo>
                  <a:pt x="1080430" y="14771"/>
                  <a:pt x="1108909" y="9738"/>
                  <a:pt x="1140018" y="5908"/>
                </a:cubicBezTo>
                <a:cubicBezTo>
                  <a:pt x="1171126" y="2078"/>
                  <a:pt x="1202235" y="109"/>
                  <a:pt x="123334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5334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66A7B-A241-4744-AA16-B484B72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1BD23-2AF8-49BF-B4F2-3CB8B45E1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D850F0-0870-42B1-8285-8EF1FDF7D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69BFB-B0EF-45C1-91C0-03C6EEB4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AF7255-C990-4B9B-8890-0239F422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26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6F2B0-E3C5-43CC-8F3D-A74FF821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29A6B9-F30B-4469-A9FC-21E7CEB21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45E539-E51F-4A6C-81C0-FF19CC814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D30481-4C99-4AD5-999D-72DF4EE6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EFE317-0358-4A62-BF5B-A616D730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9523F1-FA23-4F3A-AE83-B5204EF3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522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1D264-8D76-412B-A93D-061579EE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9AA79-5B1E-421C-8F07-D9722FC0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E834F4-C4DE-4A4E-B667-D61496413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2A5698-17DF-4D2E-BC2C-7DCEB6A90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19A158-0CD0-458A-9A99-41CEC2A30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4BBB19-1C6E-408A-B7D2-27385E3B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6897FA-47C6-4C55-BACA-BC166CB8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94D483-97E6-4E26-A77F-B10FF89E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2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AF0F4-AD1F-4613-A04A-61EDE467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37D03C-CEAE-4C24-833A-6FEAB12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D2AEFC-F5FF-4A9A-A805-23B22D02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727A7D-7E27-4774-84F4-B9D005AE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5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534641-9B4E-4C96-A6C6-751AED2C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02BCF8-FDAE-4EF0-BE7B-619A47B1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5111B0-DFCE-4424-9B95-695865FC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24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1BC84-B58D-4C6D-81B4-F55C7025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95030-DDFE-4467-AB35-AA388A766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ED1ACB-1B97-4F31-BB22-937B6FF01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195746-E5B4-48F4-B717-92A5B2C6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816C5F-0607-4241-B5A1-CC111A8C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B324B1-EB21-49D1-B49E-F5C0C958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4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00A06-2EF6-4530-ACAB-ABAA43B6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563471-2ED3-48BD-99E2-30AB1176A4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85BE0-27B6-44B0-B7BC-170B042B4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D11A7C-9CF0-4AD6-810D-72E1AD07D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26ED33-0AE9-4274-8EEF-6363A6C52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CF6031-3173-4419-9A55-7F630CF6B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7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B98283-A7C0-44AE-B20D-4EE8BBFFC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C1144-25C6-4BB5-9CB4-E99345300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7619BA-F559-4CFF-8EBE-B803CBD92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8E91E-E24F-4D60-8C19-7F124E7723DF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3F243-467F-4C5E-AC6A-1994B302F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487DA8-0471-4345-937C-1574BCA08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C8F8-C5BC-4D4F-9DF5-B21FB40F3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63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media" Target="../media/media1.mp3"/><Relationship Id="rId13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.jp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9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文本框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627885A-D49C-46FB-90F7-D7698CEDCFC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99941" y="1937405"/>
            <a:ext cx="512832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rgbClr val="30ECF7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互联网</a:t>
            </a:r>
            <a:endParaRPr lang="en-US" altLang="zh-CN" sz="9600" dirty="0">
              <a:solidFill>
                <a:srgbClr val="30ECF7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30ECF7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生态峰会</a:t>
            </a:r>
          </a:p>
        </p:txBody>
      </p:sp>
      <p:sp>
        <p:nvSpPr>
          <p:cNvPr id="7" name="PA_库_文本框 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BB43E21-5DC3-498B-B6B7-E72513BC3A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72786" y="5088439"/>
            <a:ext cx="4646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rgbClr val="057F85"/>
                </a:solidFill>
                <a:latin typeface="773-CAI978" panose="020B0402020204020303" pitchFamily="34" charset="0"/>
              </a:rPr>
              <a:t>INTERNET ECOLOGICAL SUMMIT</a:t>
            </a:r>
            <a:endParaRPr lang="zh-CN" altLang="en-US" sz="1400" dirty="0">
              <a:solidFill>
                <a:srgbClr val="057F85"/>
              </a:solidFill>
              <a:latin typeface="773-CAI978" panose="020B0402020204020303" pitchFamily="34" charset="0"/>
            </a:endParaRPr>
          </a:p>
        </p:txBody>
      </p:sp>
      <p:sp>
        <p:nvSpPr>
          <p:cNvPr id="8" name="PA_矩形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1E81CF7B-EE25-41A0-A069-C53879AC8F4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859079" y="-659219"/>
            <a:ext cx="478465" cy="255182"/>
          </a:xfrm>
          <a:prstGeom prst="rect">
            <a:avLst/>
          </a:prstGeom>
          <a:solidFill>
            <a:srgbClr val="D42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矩形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982B27C-70F2-4D84-8682-D80FA806004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536019" y="-659219"/>
            <a:ext cx="616688" cy="255182"/>
          </a:xfrm>
          <a:prstGeom prst="rect">
            <a:avLst/>
          </a:prstGeom>
          <a:solidFill>
            <a:srgbClr val="5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矩形 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C80AF104-7943-4AC5-9BE5-CBF66FA5B05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20293" y="-659219"/>
            <a:ext cx="616688" cy="255182"/>
          </a:xfrm>
          <a:prstGeom prst="rect">
            <a:avLst/>
          </a:prstGeom>
          <a:solidFill>
            <a:srgbClr val="7054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矩形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75FCFE5-699F-4DCC-AA58-0B6254AD53B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304567" y="-659219"/>
            <a:ext cx="497958" cy="255182"/>
          </a:xfrm>
          <a:prstGeom prst="rect">
            <a:avLst/>
          </a:prstGeom>
          <a:solidFill>
            <a:srgbClr val="30EC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E85B631F-E1F8-4E6B-A535-DB2735585AC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  <p:pic>
        <p:nvPicPr>
          <p:cNvPr id="2" name="Isaac Shepard - Letting Go" descr="e7d195523061f1c0c2b73831c94a3edc981f60e396d3e182073EE1468018468A7F192AE5E5CD515B6C3125F8AF6E4EE646174E8CF0B46FD19828DCE8CDA3B3A044A74F0E769C5FA8CB87AB6FC303C8BA3785FAC64AF5424764E128FECAE4CC72F643987EA885AF73AD35CD2868BF23339110D8AF11238CB92518355208A539B67347B90D88B9CFE4DCD26C8CC0EB789E">
            <a:hlinkClick r:id="" action="ppaction://media"/>
            <a:extLst>
              <a:ext uri="{FF2B5EF4-FFF2-40B4-BE49-F238E27FC236}">
                <a16:creationId xmlns:a16="http://schemas.microsoft.com/office/drawing/2014/main" id="{5B76A2A9-3795-483D-AF30-3560294C8F7D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3420299" y="1800367"/>
            <a:ext cx="609600" cy="609600"/>
          </a:xfrm>
          <a:prstGeom prst="rect">
            <a:avLst/>
          </a:prstGeom>
        </p:spPr>
      </p:pic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F643987EA885AF73AD35CD2868BF23339110D8AF11238CB92518355208A539B67347B90D88B9CFE4DCD26C8CC0EB789E" hidden="1">
            <a:extLst>
              <a:ext uri="{FF2B5EF4-FFF2-40B4-BE49-F238E27FC236}">
                <a16:creationId xmlns:a16="http://schemas.microsoft.com/office/drawing/2014/main" id="{4D05CB98-7DD4-4E29-BD81-F154328C26B5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F643987EA885AF73AD35CD2868BF23339110D8AF11238CB92518355208A539B67347B90D88B9CFE4DCD26C8CC0EB789E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40849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CFFEE6D-873C-43F3-B082-D27FB154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0"/>
            <a:ext cx="12192000" cy="6848079"/>
          </a:xfrm>
          <a:prstGeom prst="rect">
            <a:avLst/>
          </a:prstGeom>
        </p:spPr>
      </p:pic>
      <p:sp>
        <p:nvSpPr>
          <p:cNvPr id="3" name="PA_库_文本框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920CCFC-6094-477D-B3C8-592855E1B7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08903" y="1166841"/>
            <a:ext cx="1534158" cy="45243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600" dirty="0">
                <a:gradFill>
                  <a:gsLst>
                    <a:gs pos="0">
                      <a:srgbClr val="30ECF7">
                        <a:alpha val="88000"/>
                      </a:srgbClr>
                    </a:gs>
                    <a:gs pos="99000">
                      <a:schemeClr val="accent4">
                        <a:alpha val="48000"/>
                      </a:schemeClr>
                    </a:gs>
                  </a:gsLst>
                  <a:lin ang="540000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TWO</a:t>
            </a:r>
            <a:endParaRPr lang="zh-CN" altLang="en-US" sz="9600" dirty="0">
              <a:gradFill>
                <a:gsLst>
                  <a:gs pos="0">
                    <a:srgbClr val="30ECF7">
                      <a:alpha val="88000"/>
                    </a:srgbClr>
                  </a:gs>
                  <a:gs pos="99000">
                    <a:schemeClr val="accent4">
                      <a:alpha val="48000"/>
                    </a:schemeClr>
                  </a:gs>
                </a:gsLst>
                <a:lin ang="5400000" scaled="1"/>
              </a:gra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8A5EBFC2-F77C-4533-BFE3-58123A64CD77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17896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1716B0C-0124-400B-9993-354D4566C7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2" b="18482"/>
          <a:stretch>
            <a:fillRect/>
          </a:stretch>
        </p:blipFill>
        <p:spPr>
          <a:solidFill>
            <a:schemeClr val="bg1">
              <a:lumMod val="75000"/>
              <a:alpha val="72000"/>
            </a:schemeClr>
          </a:solidFill>
        </p:spPr>
      </p:pic>
      <p:grpSp>
        <p:nvGrpSpPr>
          <p:cNvPr id="13" name="Group 1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86E4759-D1B3-47BA-9DF7-E0DEF2173833}"/>
              </a:ext>
            </a:extLst>
          </p:cNvPr>
          <p:cNvGrpSpPr/>
          <p:nvPr/>
        </p:nvGrpSpPr>
        <p:grpSpPr>
          <a:xfrm>
            <a:off x="6182958" y="1840813"/>
            <a:ext cx="4049344" cy="1206284"/>
            <a:chOff x="2488789" y="1018911"/>
            <a:chExt cx="4049344" cy="1206284"/>
          </a:xfrm>
        </p:grpSpPr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7F949AE7-8EBE-400E-A802-EB4335CC6807}"/>
                </a:ext>
              </a:extLst>
            </p:cNvPr>
            <p:cNvSpPr txBox="1">
              <a:spLocks/>
            </p:cNvSpPr>
            <p:nvPr/>
          </p:nvSpPr>
          <p:spPr>
            <a:xfrm>
              <a:off x="2488789" y="1273667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Designer of The Month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E84962-4C89-4772-910D-896A87932CC4}"/>
                </a:ext>
              </a:extLst>
            </p:cNvPr>
            <p:cNvSpPr txBox="1"/>
            <p:nvPr/>
          </p:nvSpPr>
          <p:spPr>
            <a:xfrm>
              <a:off x="2488789" y="1018911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Rectangle 1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87D3DF0-2789-4F76-BA0C-2173C5CCECF2}"/>
              </a:ext>
            </a:extLst>
          </p:cNvPr>
          <p:cNvSpPr/>
          <p:nvPr/>
        </p:nvSpPr>
        <p:spPr>
          <a:xfrm>
            <a:off x="6182958" y="3301853"/>
            <a:ext cx="3489184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</a:p>
        </p:txBody>
      </p:sp>
      <p:sp>
        <p:nvSpPr>
          <p:cNvPr id="19" name="Freeform: Shape 1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C9A1A9D-642C-4091-8562-DD564EA35A6F}"/>
              </a:ext>
            </a:extLst>
          </p:cNvPr>
          <p:cNvSpPr/>
          <p:nvPr/>
        </p:nvSpPr>
        <p:spPr>
          <a:xfrm rot="16200000" flipH="1">
            <a:off x="9870621" y="-581285"/>
            <a:ext cx="1004558" cy="2167132"/>
          </a:xfrm>
          <a:custGeom>
            <a:avLst/>
            <a:gdLst>
              <a:gd name="connsiteX0" fmla="*/ 0 w 1632422"/>
              <a:gd name="connsiteY0" fmla="*/ 0 h 3521624"/>
              <a:gd name="connsiteX1" fmla="*/ 63671 w 1632422"/>
              <a:gd name="connsiteY1" fmla="*/ 17890 h 3521624"/>
              <a:gd name="connsiteX2" fmla="*/ 539327 w 1632422"/>
              <a:gd name="connsiteY2" fmla="*/ 1148306 h 3521624"/>
              <a:gd name="connsiteX3" fmla="*/ 1189419 w 1632422"/>
              <a:gd name="connsiteY3" fmla="*/ 2250535 h 3521624"/>
              <a:gd name="connsiteX4" fmla="*/ 694180 w 1632422"/>
              <a:gd name="connsiteY4" fmla="*/ 3401501 h 3521624"/>
              <a:gd name="connsiteX5" fmla="*/ 41850 w 1632422"/>
              <a:gd name="connsiteY5" fmla="*/ 3521557 h 3521624"/>
              <a:gd name="connsiteX6" fmla="*/ 0 w 1632422"/>
              <a:gd name="connsiteY6" fmla="*/ 3521624 h 3521624"/>
              <a:gd name="connsiteX7" fmla="*/ 0 w 1632422"/>
              <a:gd name="connsiteY7" fmla="*/ 0 h 352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2422" h="3521624">
                <a:moveTo>
                  <a:pt x="0" y="0"/>
                </a:moveTo>
                <a:lnTo>
                  <a:pt x="63671" y="17890"/>
                </a:lnTo>
                <a:cubicBezTo>
                  <a:pt x="613508" y="211723"/>
                  <a:pt x="539327" y="1148306"/>
                  <a:pt x="539327" y="1148306"/>
                </a:cubicBezTo>
                <a:cubicBezTo>
                  <a:pt x="399903" y="1946850"/>
                  <a:pt x="1189419" y="2250535"/>
                  <a:pt x="1189419" y="2250535"/>
                </a:cubicBezTo>
                <a:cubicBezTo>
                  <a:pt x="2420870" y="2961514"/>
                  <a:pt x="694180" y="3401501"/>
                  <a:pt x="694180" y="3401501"/>
                </a:cubicBezTo>
                <a:cubicBezTo>
                  <a:pt x="466953" y="3478978"/>
                  <a:pt x="248583" y="3515345"/>
                  <a:pt x="41850" y="3521557"/>
                </a:cubicBezTo>
                <a:lnTo>
                  <a:pt x="0" y="35216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91B77E9-5D83-4182-83ED-8FF422BE7F56}"/>
              </a:ext>
            </a:extLst>
          </p:cNvPr>
          <p:cNvGrpSpPr/>
          <p:nvPr/>
        </p:nvGrpSpPr>
        <p:grpSpPr>
          <a:xfrm>
            <a:off x="1048244" y="1059060"/>
            <a:ext cx="604329" cy="604329"/>
            <a:chOff x="1048244" y="1059060"/>
            <a:chExt cx="604329" cy="604329"/>
          </a:xfrm>
        </p:grpSpPr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88B26289-59FA-4F2C-8181-F069AB5DEE97}"/>
                </a:ext>
              </a:extLst>
            </p:cNvPr>
            <p:cNvSpPr/>
            <p:nvPr/>
          </p:nvSpPr>
          <p:spPr>
            <a:xfrm rot="5400000">
              <a:off x="1048244" y="1059060"/>
              <a:ext cx="604329" cy="60432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utoShape 139">
              <a:extLst>
                <a:ext uri="{FF2B5EF4-FFF2-40B4-BE49-F238E27FC236}">
                  <a16:creationId xmlns:a16="http://schemas.microsoft.com/office/drawing/2014/main" id="{224DFFFD-B363-4BF2-AE12-93B5B6084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901" y="1148269"/>
              <a:ext cx="177594" cy="172130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8" name="Text Placeholder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96F45DE-A70F-4FCF-84CE-902FEA564910}"/>
              </a:ext>
            </a:extLst>
          </p:cNvPr>
          <p:cNvSpPr txBox="1">
            <a:spLocks/>
          </p:cNvSpPr>
          <p:nvPr/>
        </p:nvSpPr>
        <p:spPr>
          <a:xfrm>
            <a:off x="1132935" y="4530342"/>
            <a:ext cx="4490311" cy="95152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solidFill>
                  <a:schemeClr val="bg1"/>
                </a:solidFill>
                <a:effectLst>
                  <a:outerShdw blurRad="596900" dist="101600" dir="18900000" algn="bl" rotWithShape="0">
                    <a:prstClr val="black">
                      <a:alpha val="62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Helena</a:t>
            </a:r>
            <a:endParaRPr lang="id-ID" sz="8000" b="1" dirty="0">
              <a:solidFill>
                <a:schemeClr val="bg1"/>
              </a:solidFill>
              <a:effectLst>
                <a:outerShdw blurRad="596900" dist="101600" dir="18900000" algn="bl" rotWithShape="0">
                  <a:prstClr val="black">
                    <a:alpha val="62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5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6FDF4D1-BCE1-439D-866E-373F76B37576}"/>
              </a:ext>
            </a:extLst>
          </p:cNvPr>
          <p:cNvSpPr/>
          <p:nvPr/>
        </p:nvSpPr>
        <p:spPr>
          <a:xfrm>
            <a:off x="6282368" y="4591058"/>
            <a:ext cx="2313039" cy="8196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8A78815-895C-43B4-A41A-18F02AF5B7C0}"/>
              </a:ext>
            </a:extLst>
          </p:cNvPr>
          <p:cNvGrpSpPr/>
          <p:nvPr/>
        </p:nvGrpSpPr>
        <p:grpSpPr>
          <a:xfrm>
            <a:off x="6182958" y="4253210"/>
            <a:ext cx="3728761" cy="498108"/>
            <a:chOff x="6182958" y="4253210"/>
            <a:chExt cx="3728761" cy="498108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6FFDE1E-23FB-4091-8A7C-0475E06264C2}"/>
                </a:ext>
              </a:extLst>
            </p:cNvPr>
            <p:cNvSpPr/>
            <p:nvPr/>
          </p:nvSpPr>
          <p:spPr>
            <a:xfrm>
              <a:off x="6282368" y="4591058"/>
              <a:ext cx="2866368" cy="8196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F127751-1245-47AA-8E72-E56CF84A99A2}"/>
                </a:ext>
              </a:extLst>
            </p:cNvPr>
            <p:cNvSpPr/>
            <p:nvPr/>
          </p:nvSpPr>
          <p:spPr>
            <a:xfrm>
              <a:off x="6182958" y="4253210"/>
              <a:ext cx="3489184" cy="293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Progress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7185C17-73D4-4536-8AF7-F462156C0AA5}"/>
                </a:ext>
              </a:extLst>
            </p:cNvPr>
            <p:cNvSpPr/>
            <p:nvPr/>
          </p:nvSpPr>
          <p:spPr>
            <a:xfrm>
              <a:off x="9395126" y="4457968"/>
              <a:ext cx="516593" cy="293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80%</a:t>
              </a:r>
            </a:p>
          </p:txBody>
        </p:sp>
      </p:grpSp>
      <p:sp>
        <p:nvSpPr>
          <p:cNvPr id="7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7F1BB9D7-466C-4579-A6AC-7F5BBE3E7C95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14383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18" grpId="0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8A4C5A3A-908E-4665-9EEE-23CA57FE87E6}"/>
              </a:ext>
            </a:extLst>
          </p:cNvPr>
          <p:cNvGrpSpPr/>
          <p:nvPr/>
        </p:nvGrpSpPr>
        <p:grpSpPr>
          <a:xfrm>
            <a:off x="855753" y="4720122"/>
            <a:ext cx="2618478" cy="1139861"/>
            <a:chOff x="855753" y="4720122"/>
            <a:chExt cx="2618478" cy="11398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775379-6C6A-442F-85A3-B8B1FCC969CB}"/>
                </a:ext>
              </a:extLst>
            </p:cNvPr>
            <p:cNvSpPr/>
            <p:nvPr/>
          </p:nvSpPr>
          <p:spPr>
            <a:xfrm>
              <a:off x="855753" y="5123435"/>
              <a:ext cx="2618478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7A561A-26FC-49F6-9B7E-F0743FBD1AF8}"/>
                </a:ext>
              </a:extLst>
            </p:cNvPr>
            <p:cNvSpPr/>
            <p:nvPr/>
          </p:nvSpPr>
          <p:spPr>
            <a:xfrm>
              <a:off x="855753" y="4720122"/>
              <a:ext cx="2618478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1</a:t>
              </a:r>
            </a:p>
          </p:txBody>
        </p:sp>
      </p:grpSp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B076B6E-5E86-46C6-9B57-8866B18B376C}"/>
              </a:ext>
            </a:extLst>
          </p:cNvPr>
          <p:cNvGrpSpPr/>
          <p:nvPr/>
        </p:nvGrpSpPr>
        <p:grpSpPr>
          <a:xfrm>
            <a:off x="8988659" y="966269"/>
            <a:ext cx="2618478" cy="1139861"/>
            <a:chOff x="8988659" y="966269"/>
            <a:chExt cx="2618478" cy="11398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FE3595-C834-42AB-B81E-9B88F0076C5C}"/>
                </a:ext>
              </a:extLst>
            </p:cNvPr>
            <p:cNvSpPr/>
            <p:nvPr/>
          </p:nvSpPr>
          <p:spPr>
            <a:xfrm>
              <a:off x="8988659" y="1369582"/>
              <a:ext cx="2618478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1A5C86-2566-43BD-8146-14E18D29956D}"/>
                </a:ext>
              </a:extLst>
            </p:cNvPr>
            <p:cNvSpPr/>
            <p:nvPr/>
          </p:nvSpPr>
          <p:spPr>
            <a:xfrm>
              <a:off x="8988659" y="966269"/>
              <a:ext cx="2618478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2</a:t>
              </a:r>
            </a:p>
          </p:txBody>
        </p:sp>
      </p:grpSp>
      <p:sp>
        <p:nvSpPr>
          <p:cNvPr id="24" name="Freeform: Shape 2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4E25C99-C227-442E-8F39-D67448FAB441}"/>
              </a:ext>
            </a:extLst>
          </p:cNvPr>
          <p:cNvSpPr/>
          <p:nvPr/>
        </p:nvSpPr>
        <p:spPr>
          <a:xfrm>
            <a:off x="0" y="2"/>
            <a:ext cx="2722830" cy="2094997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占位符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6E699D7-C75E-4B14-B376-353D4BE406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4" b="24494"/>
          <a:stretch>
            <a:fillRect/>
          </a:stretch>
        </p:blipFill>
        <p:spPr>
          <a:solidFill>
            <a:schemeClr val="bg1">
              <a:lumMod val="95000"/>
              <a:alpha val="61000"/>
            </a:schemeClr>
          </a:solidFill>
        </p:spPr>
      </p:pic>
      <p:sp>
        <p:nvSpPr>
          <p:cNvPr id="9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83FAEBF0-09C8-4C5C-979B-481F78726385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768056465"/>
      </p:ext>
    </p:extLst>
  </p:cSld>
  <p:clrMapOvr>
    <a:masterClrMapping/>
  </p:clrMapOvr>
  <p:transition spd="slow"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A91C046-70BE-4752-ABA2-CD304ABAE7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8" b="6398"/>
          <a:stretch>
            <a:fillRect/>
          </a:stretch>
        </p:blipFill>
        <p:spPr>
          <a:solidFill>
            <a:schemeClr val="bg1">
              <a:lumMod val="75000"/>
              <a:alpha val="66000"/>
            </a:schemeClr>
          </a:solidFill>
        </p:spPr>
      </p:pic>
      <p:sp>
        <p:nvSpPr>
          <p:cNvPr id="26" name="Freeform: Shape 2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89C14C9-7578-4037-9BDB-72D50962881B}"/>
              </a:ext>
            </a:extLst>
          </p:cNvPr>
          <p:cNvSpPr/>
          <p:nvPr/>
        </p:nvSpPr>
        <p:spPr>
          <a:xfrm>
            <a:off x="6604413" y="0"/>
            <a:ext cx="5587587" cy="4800396"/>
          </a:xfrm>
          <a:custGeom>
            <a:avLst/>
            <a:gdLst>
              <a:gd name="connsiteX0" fmla="*/ 336880 w 5587587"/>
              <a:gd name="connsiteY0" fmla="*/ 0 h 4800396"/>
              <a:gd name="connsiteX1" fmla="*/ 5587587 w 5587587"/>
              <a:gd name="connsiteY1" fmla="*/ 0 h 4800396"/>
              <a:gd name="connsiteX2" fmla="*/ 5587587 w 5587587"/>
              <a:gd name="connsiteY2" fmla="*/ 3931894 h 4800396"/>
              <a:gd name="connsiteX3" fmla="*/ 5472369 w 5587587"/>
              <a:gd name="connsiteY3" fmla="*/ 4036611 h 4800396"/>
              <a:gd name="connsiteX4" fmla="*/ 3344779 w 5587587"/>
              <a:gd name="connsiteY4" fmla="*/ 4800396 h 4800396"/>
              <a:gd name="connsiteX5" fmla="*/ 0 w 5587587"/>
              <a:gd name="connsiteY5" fmla="*/ 1455617 h 4800396"/>
              <a:gd name="connsiteX6" fmla="*/ 262849 w 5587587"/>
              <a:gd name="connsiteY6" fmla="*/ 153678 h 4800396"/>
              <a:gd name="connsiteX7" fmla="*/ 336880 w 5587587"/>
              <a:gd name="connsiteY7" fmla="*/ 0 h 480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7587" h="4800396">
                <a:moveTo>
                  <a:pt x="336880" y="0"/>
                </a:moveTo>
                <a:lnTo>
                  <a:pt x="5587587" y="0"/>
                </a:lnTo>
                <a:lnTo>
                  <a:pt x="5587587" y="3931894"/>
                </a:lnTo>
                <a:lnTo>
                  <a:pt x="5472369" y="4036611"/>
                </a:lnTo>
                <a:cubicBezTo>
                  <a:pt x="4894194" y="4513764"/>
                  <a:pt x="4152960" y="4800396"/>
                  <a:pt x="3344779" y="4800396"/>
                </a:cubicBezTo>
                <a:cubicBezTo>
                  <a:pt x="1497509" y="4800396"/>
                  <a:pt x="0" y="3302887"/>
                  <a:pt x="0" y="1455617"/>
                </a:cubicBezTo>
                <a:cubicBezTo>
                  <a:pt x="0" y="993800"/>
                  <a:pt x="93595" y="553842"/>
                  <a:pt x="262849" y="153678"/>
                </a:cubicBezTo>
                <a:lnTo>
                  <a:pt x="33688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24D1C49-28CE-4672-81AB-56A847CA3190}"/>
              </a:ext>
            </a:extLst>
          </p:cNvPr>
          <p:cNvGrpSpPr/>
          <p:nvPr/>
        </p:nvGrpSpPr>
        <p:grpSpPr>
          <a:xfrm>
            <a:off x="1318418" y="1473575"/>
            <a:ext cx="4049344" cy="1206284"/>
            <a:chOff x="2488789" y="1018911"/>
            <a:chExt cx="4049344" cy="1206284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B1A3AA6D-0520-4784-AC46-CFA8337D6469}"/>
                </a:ext>
              </a:extLst>
            </p:cNvPr>
            <p:cNvSpPr txBox="1">
              <a:spLocks/>
            </p:cNvSpPr>
            <p:nvPr/>
          </p:nvSpPr>
          <p:spPr>
            <a:xfrm>
              <a:off x="2488789" y="1273667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Creative Design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916890-B3F3-4D21-969B-04E7CDD93F34}"/>
                </a:ext>
              </a:extLst>
            </p:cNvPr>
            <p:cNvSpPr txBox="1"/>
            <p:nvPr/>
          </p:nvSpPr>
          <p:spPr>
            <a:xfrm>
              <a:off x="2488789" y="1018911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136A864C-8730-442A-AEE0-68699E23223F}"/>
              </a:ext>
            </a:extLst>
          </p:cNvPr>
          <p:cNvSpPr/>
          <p:nvPr/>
        </p:nvSpPr>
        <p:spPr>
          <a:xfrm>
            <a:off x="1318418" y="2452422"/>
            <a:ext cx="289191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</a:p>
        </p:txBody>
      </p:sp>
      <p:sp>
        <p:nvSpPr>
          <p:cNvPr id="36" name="Freeform: Shape 3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F79BC6C-47DD-471C-AB87-4F4F72153BD4}"/>
              </a:ext>
            </a:extLst>
          </p:cNvPr>
          <p:cNvSpPr/>
          <p:nvPr/>
        </p:nvSpPr>
        <p:spPr>
          <a:xfrm>
            <a:off x="0" y="2"/>
            <a:ext cx="1700976" cy="1308763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7A3F5862-4336-4F7E-8CCA-A8F0CB03E629}"/>
              </a:ext>
            </a:extLst>
          </p:cNvPr>
          <p:cNvGrpSpPr/>
          <p:nvPr/>
        </p:nvGrpSpPr>
        <p:grpSpPr>
          <a:xfrm>
            <a:off x="4378827" y="3192245"/>
            <a:ext cx="3452884" cy="2274306"/>
            <a:chOff x="4378827" y="3192245"/>
            <a:chExt cx="3452884" cy="227430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9B05978-7421-4E75-9088-740DB70F5758}"/>
                </a:ext>
              </a:extLst>
            </p:cNvPr>
            <p:cNvSpPr/>
            <p:nvPr/>
          </p:nvSpPr>
          <p:spPr>
            <a:xfrm>
              <a:off x="4378827" y="3192245"/>
              <a:ext cx="3452884" cy="2274306"/>
            </a:xfrm>
            <a:prstGeom prst="roundRect">
              <a:avLst>
                <a:gd name="adj" fmla="val 9146"/>
              </a:avLst>
            </a:prstGeom>
            <a:solidFill>
              <a:schemeClr val="accent3"/>
            </a:solidFill>
            <a:ln>
              <a:noFill/>
            </a:ln>
            <a:effectLst>
              <a:outerShdw blurRad="444500" dist="228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EC444AA-A5B7-4C7C-8B06-A2AEEC0EEC68}"/>
                </a:ext>
              </a:extLst>
            </p:cNvPr>
            <p:cNvSpPr/>
            <p:nvPr/>
          </p:nvSpPr>
          <p:spPr>
            <a:xfrm>
              <a:off x="5702640" y="3473114"/>
              <a:ext cx="805258" cy="805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02B367-A392-4B38-BDAE-A998468C039A}"/>
                </a:ext>
              </a:extLst>
            </p:cNvPr>
            <p:cNvSpPr/>
            <p:nvPr/>
          </p:nvSpPr>
          <p:spPr>
            <a:xfrm>
              <a:off x="4598482" y="4396465"/>
              <a:ext cx="3006204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</a:p>
          </p:txBody>
        </p:sp>
        <p:sp>
          <p:nvSpPr>
            <p:cNvPr id="37" name="AutoShape 59">
              <a:extLst>
                <a:ext uri="{FF2B5EF4-FFF2-40B4-BE49-F238E27FC236}">
                  <a16:creationId xmlns:a16="http://schemas.microsoft.com/office/drawing/2014/main" id="{EDA60F85-2A8F-4FA5-821E-487ADBA3B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448" y="3743148"/>
              <a:ext cx="265643" cy="265190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830E0A3-FFC7-4B8D-BFA2-D5CF601F1406}"/>
              </a:ext>
            </a:extLst>
          </p:cNvPr>
          <p:cNvGrpSpPr/>
          <p:nvPr/>
        </p:nvGrpSpPr>
        <p:grpSpPr>
          <a:xfrm>
            <a:off x="1315638" y="3854477"/>
            <a:ext cx="2841638" cy="1871698"/>
            <a:chOff x="1315638" y="3854477"/>
            <a:chExt cx="2841638" cy="187169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647729C-DA19-4B86-957D-FAE26B8C58AD}"/>
                </a:ext>
              </a:extLst>
            </p:cNvPr>
            <p:cNvSpPr/>
            <p:nvPr/>
          </p:nvSpPr>
          <p:spPr>
            <a:xfrm>
              <a:off x="1315638" y="3854477"/>
              <a:ext cx="2841638" cy="1871698"/>
            </a:xfrm>
            <a:prstGeom prst="roundRect">
              <a:avLst>
                <a:gd name="adj" fmla="val 9146"/>
              </a:avLst>
            </a:prstGeom>
            <a:solidFill>
              <a:schemeClr val="accent2"/>
            </a:solidFill>
            <a:ln>
              <a:noFill/>
            </a:ln>
            <a:effectLst>
              <a:outerShdw blurRad="444500" dist="228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2EBF8D-F09C-4F78-B5F9-2E31CA287709}"/>
                </a:ext>
              </a:extLst>
            </p:cNvPr>
            <p:cNvSpPr/>
            <p:nvPr/>
          </p:nvSpPr>
          <p:spPr>
            <a:xfrm>
              <a:off x="2411296" y="4036136"/>
              <a:ext cx="650322" cy="650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697C391-C7F8-400F-AC4A-E8C426C533CE}"/>
                </a:ext>
              </a:extLst>
            </p:cNvPr>
            <p:cNvSpPr/>
            <p:nvPr/>
          </p:nvSpPr>
          <p:spPr>
            <a:xfrm>
              <a:off x="1447447" y="4792105"/>
              <a:ext cx="257802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38" name="AutoShape 117">
              <a:extLst>
                <a:ext uri="{FF2B5EF4-FFF2-40B4-BE49-F238E27FC236}">
                  <a16:creationId xmlns:a16="http://schemas.microsoft.com/office/drawing/2014/main" id="{8822B8B4-6FC2-4501-BEAA-7BFC8F0D2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3863" y="4261795"/>
              <a:ext cx="265189" cy="199005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68D1A2C-7BA5-438D-B3E5-88AEAA193B32}"/>
              </a:ext>
            </a:extLst>
          </p:cNvPr>
          <p:cNvGrpSpPr/>
          <p:nvPr/>
        </p:nvGrpSpPr>
        <p:grpSpPr>
          <a:xfrm>
            <a:off x="8053261" y="3854477"/>
            <a:ext cx="2841638" cy="1871698"/>
            <a:chOff x="8053261" y="3854477"/>
            <a:chExt cx="2841638" cy="187169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09A0418-1859-488E-BFAD-87468E024162}"/>
                </a:ext>
              </a:extLst>
            </p:cNvPr>
            <p:cNvSpPr/>
            <p:nvPr/>
          </p:nvSpPr>
          <p:spPr>
            <a:xfrm>
              <a:off x="8053261" y="3854477"/>
              <a:ext cx="2841638" cy="1871698"/>
            </a:xfrm>
            <a:prstGeom prst="roundRect">
              <a:avLst>
                <a:gd name="adj" fmla="val 9146"/>
              </a:avLst>
            </a:prstGeom>
            <a:solidFill>
              <a:schemeClr val="accent5"/>
            </a:solidFill>
            <a:ln>
              <a:noFill/>
            </a:ln>
            <a:effectLst>
              <a:outerShdw blurRad="444500" dist="228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B89B21A-2077-4B74-A389-04D1B688FBD8}"/>
                </a:ext>
              </a:extLst>
            </p:cNvPr>
            <p:cNvSpPr/>
            <p:nvPr/>
          </p:nvSpPr>
          <p:spPr>
            <a:xfrm>
              <a:off x="9148919" y="4036136"/>
              <a:ext cx="650322" cy="650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C84D36-FF57-4D2F-9456-75091E8EC9B7}"/>
                </a:ext>
              </a:extLst>
            </p:cNvPr>
            <p:cNvSpPr/>
            <p:nvPr/>
          </p:nvSpPr>
          <p:spPr>
            <a:xfrm>
              <a:off x="8185070" y="4792105"/>
              <a:ext cx="2578020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3970A63-D26C-4F38-BFA2-81F696E51723}"/>
                </a:ext>
              </a:extLst>
            </p:cNvPr>
            <p:cNvGrpSpPr/>
            <p:nvPr/>
          </p:nvGrpSpPr>
          <p:grpSpPr>
            <a:xfrm>
              <a:off x="9345891" y="4228702"/>
              <a:ext cx="265190" cy="265190"/>
              <a:chOff x="4427654" y="3049909"/>
              <a:chExt cx="464344" cy="464344"/>
            </a:xfrm>
            <a:solidFill>
              <a:schemeClr val="accent5"/>
            </a:solidFill>
          </p:grpSpPr>
          <p:sp>
            <p:nvSpPr>
              <p:cNvPr id="40" name="AutoShape 123">
                <a:extLst>
                  <a:ext uri="{FF2B5EF4-FFF2-40B4-BE49-F238E27FC236}">
                    <a16:creationId xmlns:a16="http://schemas.microsoft.com/office/drawing/2014/main" id="{5AE967F2-4560-4C78-9D28-ABA4C0A1D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1" name="AutoShape 124">
                <a:extLst>
                  <a:ext uri="{FF2B5EF4-FFF2-40B4-BE49-F238E27FC236}">
                    <a16:creationId xmlns:a16="http://schemas.microsoft.com/office/drawing/2014/main" id="{4BE3DCA7-638F-49DC-8F18-129F396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2" name="AutoShape 125">
                <a:extLst>
                  <a:ext uri="{FF2B5EF4-FFF2-40B4-BE49-F238E27FC236}">
                    <a16:creationId xmlns:a16="http://schemas.microsoft.com/office/drawing/2014/main" id="{4F8B148C-BCA0-4066-ACCE-C46780CE9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17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FC48C29D-956F-46A7-8DD3-C37E379FD55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8922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AC07DE3-3A14-4450-A41B-BFA1A9B1DE11}"/>
              </a:ext>
            </a:extLst>
          </p:cNvPr>
          <p:cNvGrpSpPr/>
          <p:nvPr/>
        </p:nvGrpSpPr>
        <p:grpSpPr>
          <a:xfrm>
            <a:off x="7833277" y="2421365"/>
            <a:ext cx="4049344" cy="1407199"/>
            <a:chOff x="1205548" y="3598588"/>
            <a:chExt cx="4049344" cy="1407199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62E85B1A-F843-457E-BD6A-7F5A2E84B3B7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4054259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50000"/>
                </a:lnSpc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Creative</a:t>
              </a:r>
            </a:p>
            <a:p>
              <a:pPr algn="l">
                <a:lnSpc>
                  <a:spcPct val="50000"/>
                </a:lnSpc>
              </a:pPr>
              <a:r>
                <a:rPr lang="en-US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Placehorder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CBF5AB-8B9F-4DDA-9ED4-F3F3F14A298B}"/>
                </a:ext>
              </a:extLst>
            </p:cNvPr>
            <p:cNvSpPr txBox="1"/>
            <p:nvPr/>
          </p:nvSpPr>
          <p:spPr>
            <a:xfrm>
              <a:off x="12055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4666F23-CE3F-4315-9A6E-16E0F02F2868}"/>
              </a:ext>
            </a:extLst>
          </p:cNvPr>
          <p:cNvSpPr/>
          <p:nvPr/>
        </p:nvSpPr>
        <p:spPr>
          <a:xfrm>
            <a:off x="7833277" y="3979413"/>
            <a:ext cx="3310912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sp>
        <p:nvSpPr>
          <p:cNvPr id="25" name="Freeform: Shape 2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F4F968C-9958-44D4-919A-1A283AF53A0E}"/>
              </a:ext>
            </a:extLst>
          </p:cNvPr>
          <p:cNvSpPr/>
          <p:nvPr/>
        </p:nvSpPr>
        <p:spPr>
          <a:xfrm flipH="1">
            <a:off x="9696040" y="2"/>
            <a:ext cx="2495960" cy="1920439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E88F388-08A6-4448-81C2-95353E10D98A}"/>
              </a:ext>
            </a:extLst>
          </p:cNvPr>
          <p:cNvSpPr/>
          <p:nvPr/>
        </p:nvSpPr>
        <p:spPr>
          <a:xfrm>
            <a:off x="1895653" y="586854"/>
            <a:ext cx="5531892" cy="5531890"/>
          </a:xfrm>
          <a:prstGeom prst="ellipse">
            <a:avLst/>
          </a:prstGeom>
          <a:noFill/>
          <a:ln w="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图片占位符 1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874CFFAF-A032-448E-AC88-2EC95ADB77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solidFill>
            <a:schemeClr val="bg1">
              <a:lumMod val="75000"/>
              <a:alpha val="87000"/>
            </a:schemeClr>
          </a:solidFill>
        </p:spPr>
      </p:pic>
      <p:pic>
        <p:nvPicPr>
          <p:cNvPr id="4" name="图片占位符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E0A44793-A0A3-4D71-90DC-3CC36FBC57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0" r="39510"/>
          <a:stretch>
            <a:fillRect/>
          </a:stretch>
        </p:blipFill>
        <p:spPr>
          <a:solidFill>
            <a:schemeClr val="bg1">
              <a:lumMod val="75000"/>
              <a:alpha val="87000"/>
            </a:schemeClr>
          </a:solidFill>
        </p:spPr>
      </p:pic>
      <p:sp>
        <p:nvSpPr>
          <p:cNvPr id="17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F23F731D-563C-4E5F-84B0-F8467171E4A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6187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5E9C5BD-300F-40DC-BE64-6403C7E913F5}"/>
              </a:ext>
            </a:extLst>
          </p:cNvPr>
          <p:cNvGrpSpPr/>
          <p:nvPr/>
        </p:nvGrpSpPr>
        <p:grpSpPr>
          <a:xfrm>
            <a:off x="1861726" y="3518378"/>
            <a:ext cx="4049344" cy="1206284"/>
            <a:chOff x="1205548" y="3598588"/>
            <a:chExt cx="4049344" cy="1206284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98891341-DBFF-4814-8F6F-03E74EB41615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3853344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Our Service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7D833B-9A60-4C61-A5C3-7FF22C4FA2F8}"/>
                </a:ext>
              </a:extLst>
            </p:cNvPr>
            <p:cNvSpPr txBox="1"/>
            <p:nvPr/>
          </p:nvSpPr>
          <p:spPr>
            <a:xfrm>
              <a:off x="12055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Rectangle 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729D9F02-419A-4D68-B36D-B4C40E82D1A3}"/>
              </a:ext>
            </a:extLst>
          </p:cNvPr>
          <p:cNvSpPr/>
          <p:nvPr/>
        </p:nvSpPr>
        <p:spPr>
          <a:xfrm>
            <a:off x="1861726" y="4497225"/>
            <a:ext cx="4823496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63DF095-5829-4DF2-BC04-B4FDE9462404}"/>
              </a:ext>
            </a:extLst>
          </p:cNvPr>
          <p:cNvGrpSpPr/>
          <p:nvPr/>
        </p:nvGrpSpPr>
        <p:grpSpPr>
          <a:xfrm>
            <a:off x="1205548" y="1042738"/>
            <a:ext cx="3890221" cy="2062786"/>
            <a:chOff x="1205548" y="1042738"/>
            <a:chExt cx="3890221" cy="20627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2E6C74A-4C90-44F7-9346-82FA0368BE86}"/>
                </a:ext>
              </a:extLst>
            </p:cNvPr>
            <p:cNvSpPr/>
            <p:nvPr/>
          </p:nvSpPr>
          <p:spPr>
            <a:xfrm>
              <a:off x="1205548" y="1042738"/>
              <a:ext cx="3890221" cy="2062786"/>
            </a:xfrm>
            <a:prstGeom prst="roundRect">
              <a:avLst>
                <a:gd name="adj" fmla="val 391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3E7017-FD91-4CF4-8D32-540A1AC8F73D}"/>
                </a:ext>
              </a:extLst>
            </p:cNvPr>
            <p:cNvSpPr/>
            <p:nvPr/>
          </p:nvSpPr>
          <p:spPr>
            <a:xfrm>
              <a:off x="1495202" y="1876328"/>
              <a:ext cx="3310912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E3AD9B-FF10-459B-ACB9-C850C4D08989}"/>
                </a:ext>
              </a:extLst>
            </p:cNvPr>
            <p:cNvSpPr/>
            <p:nvPr/>
          </p:nvSpPr>
          <p:spPr>
            <a:xfrm>
              <a:off x="1495202" y="1547228"/>
              <a:ext cx="1738439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One</a:t>
              </a:r>
            </a:p>
          </p:txBody>
        </p:sp>
      </p:grpSp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1164245-F588-427A-A03D-305C6A92BDA0}"/>
              </a:ext>
            </a:extLst>
          </p:cNvPr>
          <p:cNvGrpSpPr/>
          <p:nvPr/>
        </p:nvGrpSpPr>
        <p:grpSpPr>
          <a:xfrm>
            <a:off x="5202059" y="1042738"/>
            <a:ext cx="4823496" cy="2062786"/>
            <a:chOff x="5202059" y="1042738"/>
            <a:chExt cx="4823496" cy="206278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BB1A42-8FC9-4194-9D9C-36DA424C6211}"/>
                </a:ext>
              </a:extLst>
            </p:cNvPr>
            <p:cNvSpPr/>
            <p:nvPr/>
          </p:nvSpPr>
          <p:spPr>
            <a:xfrm>
              <a:off x="5202059" y="1042738"/>
              <a:ext cx="4823496" cy="2062786"/>
            </a:xfrm>
            <a:prstGeom prst="roundRect">
              <a:avLst>
                <a:gd name="adj" fmla="val 391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0095B4-B02C-4E23-AD74-98E432BE1B9D}"/>
                </a:ext>
              </a:extLst>
            </p:cNvPr>
            <p:cNvSpPr/>
            <p:nvPr/>
          </p:nvSpPr>
          <p:spPr>
            <a:xfrm>
              <a:off x="5449221" y="1876328"/>
              <a:ext cx="2312549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9CC1057-144D-4AE4-B733-556217717E03}"/>
                </a:ext>
              </a:extLst>
            </p:cNvPr>
            <p:cNvSpPr/>
            <p:nvPr/>
          </p:nvSpPr>
          <p:spPr>
            <a:xfrm>
              <a:off x="5495424" y="1547228"/>
              <a:ext cx="1738439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Two</a:t>
              </a:r>
            </a:p>
          </p:txBody>
        </p:sp>
      </p:grpSp>
      <p:sp>
        <p:nvSpPr>
          <p:cNvPr id="17" name="Freeform: Shape 1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8166BB53-E50B-40F9-8A89-6EB70B5D544D}"/>
              </a:ext>
            </a:extLst>
          </p:cNvPr>
          <p:cNvSpPr/>
          <p:nvPr/>
        </p:nvSpPr>
        <p:spPr>
          <a:xfrm>
            <a:off x="0" y="2579651"/>
            <a:ext cx="1632422" cy="3521624"/>
          </a:xfrm>
          <a:custGeom>
            <a:avLst/>
            <a:gdLst>
              <a:gd name="connsiteX0" fmla="*/ 0 w 1632422"/>
              <a:gd name="connsiteY0" fmla="*/ 0 h 3521624"/>
              <a:gd name="connsiteX1" fmla="*/ 63671 w 1632422"/>
              <a:gd name="connsiteY1" fmla="*/ 17890 h 3521624"/>
              <a:gd name="connsiteX2" fmla="*/ 539327 w 1632422"/>
              <a:gd name="connsiteY2" fmla="*/ 1148306 h 3521624"/>
              <a:gd name="connsiteX3" fmla="*/ 1189419 w 1632422"/>
              <a:gd name="connsiteY3" fmla="*/ 2250535 h 3521624"/>
              <a:gd name="connsiteX4" fmla="*/ 694180 w 1632422"/>
              <a:gd name="connsiteY4" fmla="*/ 3401501 h 3521624"/>
              <a:gd name="connsiteX5" fmla="*/ 41850 w 1632422"/>
              <a:gd name="connsiteY5" fmla="*/ 3521557 h 3521624"/>
              <a:gd name="connsiteX6" fmla="*/ 0 w 1632422"/>
              <a:gd name="connsiteY6" fmla="*/ 3521624 h 3521624"/>
              <a:gd name="connsiteX7" fmla="*/ 0 w 1632422"/>
              <a:gd name="connsiteY7" fmla="*/ 0 h 352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2422" h="3521624">
                <a:moveTo>
                  <a:pt x="0" y="0"/>
                </a:moveTo>
                <a:lnTo>
                  <a:pt x="63671" y="17890"/>
                </a:lnTo>
                <a:cubicBezTo>
                  <a:pt x="613508" y="211723"/>
                  <a:pt x="539327" y="1148306"/>
                  <a:pt x="539327" y="1148306"/>
                </a:cubicBezTo>
                <a:cubicBezTo>
                  <a:pt x="399903" y="1946850"/>
                  <a:pt x="1189419" y="2250535"/>
                  <a:pt x="1189419" y="2250535"/>
                </a:cubicBezTo>
                <a:cubicBezTo>
                  <a:pt x="2420870" y="2961514"/>
                  <a:pt x="694180" y="3401501"/>
                  <a:pt x="694180" y="3401501"/>
                </a:cubicBezTo>
                <a:cubicBezTo>
                  <a:pt x="466953" y="3478978"/>
                  <a:pt x="248583" y="3515345"/>
                  <a:pt x="41850" y="3521557"/>
                </a:cubicBezTo>
                <a:lnTo>
                  <a:pt x="0" y="35216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图片占位符 2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8B0611F-4175-43D4-B335-4CAA33C91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9" r="18349"/>
          <a:stretch>
            <a:fillRect/>
          </a:stretch>
        </p:blipFill>
        <p:spPr>
          <a:solidFill>
            <a:schemeClr val="bg1">
              <a:lumMod val="95000"/>
              <a:alpha val="73000"/>
            </a:schemeClr>
          </a:solidFill>
        </p:spPr>
      </p:pic>
      <p:sp>
        <p:nvSpPr>
          <p:cNvPr id="22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9F9E646A-7244-4DD7-9E8C-350460F081D2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28410755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CFFEE6D-873C-43F3-B082-D27FB154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0"/>
            <a:ext cx="12192000" cy="6848079"/>
          </a:xfrm>
          <a:prstGeom prst="rect">
            <a:avLst/>
          </a:prstGeom>
        </p:spPr>
      </p:pic>
      <p:sp>
        <p:nvSpPr>
          <p:cNvPr id="3" name="PA_库_文本框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920CCFC-6094-477D-B3C8-592855E1B7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613699" y="612844"/>
            <a:ext cx="964601" cy="563231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7200" dirty="0">
                <a:gradFill>
                  <a:gsLst>
                    <a:gs pos="0">
                      <a:srgbClr val="30ECF7">
                        <a:alpha val="88000"/>
                      </a:srgbClr>
                    </a:gs>
                    <a:gs pos="99000">
                      <a:schemeClr val="accent4">
                        <a:alpha val="48000"/>
                      </a:schemeClr>
                    </a:gs>
                  </a:gsLst>
                  <a:lin ang="540000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THREE</a:t>
            </a:r>
            <a:endParaRPr lang="zh-CN" altLang="en-US" sz="7200" dirty="0">
              <a:gradFill>
                <a:gsLst>
                  <a:gs pos="0">
                    <a:srgbClr val="30ECF7">
                      <a:alpha val="88000"/>
                    </a:srgbClr>
                  </a:gs>
                  <a:gs pos="99000">
                    <a:schemeClr val="accent4">
                      <a:alpha val="48000"/>
                    </a:schemeClr>
                  </a:gs>
                </a:gsLst>
                <a:lin ang="5400000" scaled="1"/>
              </a:gra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C1538A8E-C500-4524-9E9E-5D40C3503A71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9141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5E61294-01B6-4F06-A0B9-CF27C34C7070}"/>
              </a:ext>
            </a:extLst>
          </p:cNvPr>
          <p:cNvSpPr/>
          <p:nvPr/>
        </p:nvSpPr>
        <p:spPr>
          <a:xfrm>
            <a:off x="8881088" y="0"/>
            <a:ext cx="3310912" cy="6858000"/>
          </a:xfrm>
          <a:custGeom>
            <a:avLst/>
            <a:gdLst>
              <a:gd name="connsiteX0" fmla="*/ 0 w 2951160"/>
              <a:gd name="connsiteY0" fmla="*/ 0 h 6858000"/>
              <a:gd name="connsiteX1" fmla="*/ 2951160 w 2951160"/>
              <a:gd name="connsiteY1" fmla="*/ 0 h 6858000"/>
              <a:gd name="connsiteX2" fmla="*/ 2951160 w 2951160"/>
              <a:gd name="connsiteY2" fmla="*/ 6858000 h 6858000"/>
              <a:gd name="connsiteX3" fmla="*/ 0 w 2951160"/>
              <a:gd name="connsiteY3" fmla="*/ 6858000 h 6858000"/>
              <a:gd name="connsiteX4" fmla="*/ 38179 w 2951160"/>
              <a:gd name="connsiteY4" fmla="*/ 6791601 h 6858000"/>
              <a:gd name="connsiteX5" fmla="*/ 889621 w 2951160"/>
              <a:gd name="connsiteY5" fmla="*/ 3429000 h 6858000"/>
              <a:gd name="connsiteX6" fmla="*/ 38179 w 2951160"/>
              <a:gd name="connsiteY6" fmla="*/ 66399 h 6858000"/>
              <a:gd name="connsiteX7" fmla="*/ 0 w 295116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1160" h="6858000">
                <a:moveTo>
                  <a:pt x="0" y="0"/>
                </a:moveTo>
                <a:lnTo>
                  <a:pt x="2951160" y="0"/>
                </a:lnTo>
                <a:lnTo>
                  <a:pt x="2951160" y="6858000"/>
                </a:lnTo>
                <a:lnTo>
                  <a:pt x="0" y="6858000"/>
                </a:lnTo>
                <a:lnTo>
                  <a:pt x="38179" y="6791601"/>
                </a:lnTo>
                <a:cubicBezTo>
                  <a:pt x="581182" y="5792024"/>
                  <a:pt x="889621" y="4646532"/>
                  <a:pt x="889621" y="3429000"/>
                </a:cubicBezTo>
                <a:cubicBezTo>
                  <a:pt x="889621" y="2211468"/>
                  <a:pt x="581182" y="1065976"/>
                  <a:pt x="38179" y="663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2D8CD81-EDE0-47F5-856D-470086B135B7}"/>
              </a:ext>
            </a:extLst>
          </p:cNvPr>
          <p:cNvGrpSpPr/>
          <p:nvPr/>
        </p:nvGrpSpPr>
        <p:grpSpPr>
          <a:xfrm>
            <a:off x="4568396" y="1783826"/>
            <a:ext cx="4258549" cy="1271198"/>
            <a:chOff x="4568396" y="1783826"/>
            <a:chExt cx="4258549" cy="1271198"/>
          </a:xfrm>
        </p:grpSpPr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074729A2-3D81-4436-9DBE-C549244B3498}"/>
                </a:ext>
              </a:extLst>
            </p:cNvPr>
            <p:cNvSpPr txBox="1">
              <a:spLocks/>
            </p:cNvSpPr>
            <p:nvPr/>
          </p:nvSpPr>
          <p:spPr>
            <a:xfrm>
              <a:off x="4568396" y="2103496"/>
              <a:ext cx="4258549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Big </a:t>
              </a:r>
              <a:r>
                <a:rPr lang="en-US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Thinngs</a:t>
              </a: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Start From Here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E496E0-4CB2-46EE-B4C0-0346398820BC}"/>
                </a:ext>
              </a:extLst>
            </p:cNvPr>
            <p:cNvSpPr txBox="1"/>
            <p:nvPr/>
          </p:nvSpPr>
          <p:spPr>
            <a:xfrm>
              <a:off x="4568396" y="1783826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6B35024-37F9-48B2-9C33-811AE9BC4977}"/>
              </a:ext>
            </a:extLst>
          </p:cNvPr>
          <p:cNvGrpSpPr/>
          <p:nvPr/>
        </p:nvGrpSpPr>
        <p:grpSpPr>
          <a:xfrm>
            <a:off x="3643954" y="3622627"/>
            <a:ext cx="6523628" cy="1828799"/>
            <a:chOff x="3643954" y="3622627"/>
            <a:chExt cx="6523628" cy="182879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67CE916-554C-4BC5-A883-6D4C224255C7}"/>
                </a:ext>
              </a:extLst>
            </p:cNvPr>
            <p:cNvSpPr/>
            <p:nvPr/>
          </p:nvSpPr>
          <p:spPr>
            <a:xfrm>
              <a:off x="3643954" y="3622627"/>
              <a:ext cx="6523628" cy="1828799"/>
            </a:xfrm>
            <a:prstGeom prst="roundRect">
              <a:avLst>
                <a:gd name="adj" fmla="val 661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20700" dist="3048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B68050C-F247-4459-A921-5992855C1BFD}"/>
                </a:ext>
              </a:extLst>
            </p:cNvPr>
            <p:cNvGrpSpPr/>
            <p:nvPr/>
          </p:nvGrpSpPr>
          <p:grpSpPr>
            <a:xfrm>
              <a:off x="4101574" y="3833720"/>
              <a:ext cx="5747064" cy="1406612"/>
              <a:chOff x="3637550" y="3969913"/>
              <a:chExt cx="5747064" cy="140661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36A38E7-51EC-4B51-A723-17C5B85E0D1C}"/>
                  </a:ext>
                </a:extLst>
              </p:cNvPr>
              <p:cNvSpPr/>
              <p:nvPr/>
            </p:nvSpPr>
            <p:spPr>
              <a:xfrm>
                <a:off x="3637550" y="4400605"/>
                <a:ext cx="2504047" cy="958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has taken possession of my entire soul, like these sweet mornings of spring which I enjoy with my whole heart. </a:t>
                </a:r>
              </a:p>
            </p:txBody>
          </p:sp>
          <p:sp>
            <p:nvSpPr>
              <p:cNvPr id="14" name="AutoShape 139">
                <a:extLst>
                  <a:ext uri="{FF2B5EF4-FFF2-40B4-BE49-F238E27FC236}">
                    <a16:creationId xmlns:a16="http://schemas.microsoft.com/office/drawing/2014/main" id="{4002850C-9D66-4F01-911E-013E829B6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5159" y="4037323"/>
                <a:ext cx="288935" cy="280045"/>
              </a:xfrm>
              <a:custGeom>
                <a:avLst/>
                <a:gdLst>
                  <a:gd name="T0" fmla="+- 0 10800 104"/>
                  <a:gd name="T1" fmla="*/ T0 w 21392"/>
                  <a:gd name="T2" fmla="*/ 10800 h 21600"/>
                  <a:gd name="T3" fmla="+- 0 10800 104"/>
                  <a:gd name="T4" fmla="*/ T3 w 21392"/>
                  <a:gd name="T5" fmla="*/ 10800 h 21600"/>
                  <a:gd name="T6" fmla="+- 0 10800 104"/>
                  <a:gd name="T7" fmla="*/ T6 w 21392"/>
                  <a:gd name="T8" fmla="*/ 10800 h 21600"/>
                  <a:gd name="T9" fmla="+- 0 10800 104"/>
                  <a:gd name="T10" fmla="*/ T9 w 2139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92" h="21600">
                    <a:moveTo>
                      <a:pt x="15768" y="12794"/>
                    </a:moveTo>
                    <a:cubicBezTo>
                      <a:pt x="15426" y="13150"/>
                      <a:pt x="15271" y="13651"/>
                      <a:pt x="15350" y="14142"/>
                    </a:cubicBezTo>
                    <a:lnTo>
                      <a:pt x="16296" y="20031"/>
                    </a:lnTo>
                    <a:lnTo>
                      <a:pt x="11443" y="17309"/>
                    </a:lnTo>
                    <a:cubicBezTo>
                      <a:pt x="11210" y="17178"/>
                      <a:pt x="10953" y="17112"/>
                      <a:pt x="10696" y="17112"/>
                    </a:cubicBezTo>
                    <a:cubicBezTo>
                      <a:pt x="10439" y="17112"/>
                      <a:pt x="10182" y="17178"/>
                      <a:pt x="9949" y="17309"/>
                    </a:cubicBezTo>
                    <a:lnTo>
                      <a:pt x="5095" y="20031"/>
                    </a:lnTo>
                    <a:lnTo>
                      <a:pt x="6042" y="14142"/>
                    </a:lnTo>
                    <a:cubicBezTo>
                      <a:pt x="6121" y="13651"/>
                      <a:pt x="5966" y="13150"/>
                      <a:pt x="5624" y="12794"/>
                    </a:cubicBezTo>
                    <a:lnTo>
                      <a:pt x="1545" y="8550"/>
                    </a:lnTo>
                    <a:lnTo>
                      <a:pt x="7111" y="7685"/>
                    </a:lnTo>
                    <a:cubicBezTo>
                      <a:pt x="7619" y="7607"/>
                      <a:pt x="8057" y="7275"/>
                      <a:pt x="8276" y="6802"/>
                    </a:cubicBezTo>
                    <a:lnTo>
                      <a:pt x="10696" y="1568"/>
                    </a:lnTo>
                    <a:lnTo>
                      <a:pt x="13116" y="6802"/>
                    </a:lnTo>
                    <a:cubicBezTo>
                      <a:pt x="13334" y="7275"/>
                      <a:pt x="13772" y="7607"/>
                      <a:pt x="14280" y="7685"/>
                    </a:cubicBezTo>
                    <a:lnTo>
                      <a:pt x="19847" y="8550"/>
                    </a:lnTo>
                    <a:cubicBezTo>
                      <a:pt x="19847" y="8550"/>
                      <a:pt x="15768" y="12794"/>
                      <a:pt x="15768" y="12794"/>
                    </a:cubicBezTo>
                    <a:close/>
                    <a:moveTo>
                      <a:pt x="21312" y="8051"/>
                    </a:moveTo>
                    <a:cubicBezTo>
                      <a:pt x="21127" y="7495"/>
                      <a:pt x="20652" y="7088"/>
                      <a:pt x="20080" y="6999"/>
                    </a:cubicBezTo>
                    <a:lnTo>
                      <a:pt x="14514" y="6136"/>
                    </a:lnTo>
                    <a:lnTo>
                      <a:pt x="12094" y="901"/>
                    </a:lnTo>
                    <a:cubicBezTo>
                      <a:pt x="11840" y="351"/>
                      <a:pt x="11295" y="0"/>
                      <a:pt x="10696" y="0"/>
                    </a:cubicBezTo>
                    <a:cubicBezTo>
                      <a:pt x="10097" y="0"/>
                      <a:pt x="9552" y="351"/>
                      <a:pt x="9297" y="901"/>
                    </a:cubicBezTo>
                    <a:lnTo>
                      <a:pt x="6878" y="6136"/>
                    </a:lnTo>
                    <a:lnTo>
                      <a:pt x="1311" y="6999"/>
                    </a:lnTo>
                    <a:cubicBezTo>
                      <a:pt x="739" y="7088"/>
                      <a:pt x="264" y="7495"/>
                      <a:pt x="80" y="8051"/>
                    </a:cubicBezTo>
                    <a:cubicBezTo>
                      <a:pt x="-104" y="8609"/>
                      <a:pt x="35" y="9224"/>
                      <a:pt x="439" y="9644"/>
                    </a:cubicBezTo>
                    <a:lnTo>
                      <a:pt x="4518" y="13889"/>
                    </a:lnTo>
                    <a:lnTo>
                      <a:pt x="3572" y="19777"/>
                    </a:lnTo>
                    <a:cubicBezTo>
                      <a:pt x="3476" y="20370"/>
                      <a:pt x="3722" y="20966"/>
                      <a:pt x="4206" y="21313"/>
                    </a:cubicBezTo>
                    <a:cubicBezTo>
                      <a:pt x="4471" y="21503"/>
                      <a:pt x="4783" y="21600"/>
                      <a:pt x="5095" y="21600"/>
                    </a:cubicBezTo>
                    <a:cubicBezTo>
                      <a:pt x="5352" y="21600"/>
                      <a:pt x="5609" y="21534"/>
                      <a:pt x="5843" y="21404"/>
                    </a:cubicBezTo>
                    <a:lnTo>
                      <a:pt x="10696" y="18681"/>
                    </a:lnTo>
                    <a:lnTo>
                      <a:pt x="15549" y="21404"/>
                    </a:lnTo>
                    <a:cubicBezTo>
                      <a:pt x="15782" y="21534"/>
                      <a:pt x="16040" y="21600"/>
                      <a:pt x="16296" y="21600"/>
                    </a:cubicBezTo>
                    <a:cubicBezTo>
                      <a:pt x="16608" y="21600"/>
                      <a:pt x="16920" y="21503"/>
                      <a:pt x="17186" y="21313"/>
                    </a:cubicBezTo>
                    <a:cubicBezTo>
                      <a:pt x="17669" y="20966"/>
                      <a:pt x="17915" y="20370"/>
                      <a:pt x="17820" y="19777"/>
                    </a:cubicBezTo>
                    <a:lnTo>
                      <a:pt x="16873" y="13889"/>
                    </a:lnTo>
                    <a:lnTo>
                      <a:pt x="20953" y="9644"/>
                    </a:lnTo>
                    <a:cubicBezTo>
                      <a:pt x="21357" y="9224"/>
                      <a:pt x="21496" y="8609"/>
                      <a:pt x="21312" y="80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B13B82C-DEF5-4400-B6F7-2F1AAF1AA32C}"/>
                  </a:ext>
                </a:extLst>
              </p:cNvPr>
              <p:cNvGrpSpPr/>
              <p:nvPr/>
            </p:nvGrpSpPr>
            <p:grpSpPr>
              <a:xfrm>
                <a:off x="3705790" y="4083576"/>
                <a:ext cx="266604" cy="233792"/>
                <a:chOff x="1640798" y="2149003"/>
                <a:chExt cx="464344" cy="407194"/>
              </a:xfrm>
              <a:solidFill>
                <a:schemeClr val="bg1"/>
              </a:solidFill>
            </p:grpSpPr>
            <p:sp>
              <p:nvSpPr>
                <p:cNvPr id="16" name="AutoShape 147">
                  <a:extLst>
                    <a:ext uri="{FF2B5EF4-FFF2-40B4-BE49-F238E27FC236}">
                      <a16:creationId xmlns:a16="http://schemas.microsoft.com/office/drawing/2014/main" id="{BC038024-9F0A-4EDE-8FBD-EBEA42500F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798" y="2149003"/>
                  <a:ext cx="464344" cy="407194"/>
                </a:xfrm>
                <a:custGeom>
                  <a:avLst/>
                  <a:gdLst>
                    <a:gd name="T0" fmla="+- 0 10800 597"/>
                    <a:gd name="T1" fmla="*/ T0 w 20407"/>
                    <a:gd name="T2" fmla="+- 0 11028 672"/>
                    <a:gd name="T3" fmla="*/ 11028 h 20712"/>
                    <a:gd name="T4" fmla="+- 0 10800 597"/>
                    <a:gd name="T5" fmla="*/ T4 w 20407"/>
                    <a:gd name="T6" fmla="+- 0 11028 672"/>
                    <a:gd name="T7" fmla="*/ 11028 h 20712"/>
                    <a:gd name="T8" fmla="+- 0 10800 597"/>
                    <a:gd name="T9" fmla="*/ T8 w 20407"/>
                    <a:gd name="T10" fmla="+- 0 11028 672"/>
                    <a:gd name="T11" fmla="*/ 11028 h 20712"/>
                    <a:gd name="T12" fmla="+- 0 10800 597"/>
                    <a:gd name="T13" fmla="*/ T12 w 20407"/>
                    <a:gd name="T14" fmla="+- 0 11028 672"/>
                    <a:gd name="T15" fmla="*/ 11028 h 2071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0407" h="20712">
                      <a:moveTo>
                        <a:pt x="17706" y="10922"/>
                      </a:moveTo>
                      <a:lnTo>
                        <a:pt x="10657" y="19017"/>
                      </a:lnTo>
                      <a:cubicBezTo>
                        <a:pt x="10407" y="19305"/>
                        <a:pt x="9998" y="19305"/>
                        <a:pt x="9748" y="19017"/>
                      </a:cubicBezTo>
                      <a:lnTo>
                        <a:pt x="2699" y="10922"/>
                      </a:lnTo>
                      <a:cubicBezTo>
                        <a:pt x="817" y="8762"/>
                        <a:pt x="817" y="5247"/>
                        <a:pt x="2699" y="3087"/>
                      </a:cubicBezTo>
                      <a:cubicBezTo>
                        <a:pt x="4512" y="1004"/>
                        <a:pt x="7429" y="931"/>
                        <a:pt x="9338" y="2923"/>
                      </a:cubicBezTo>
                      <a:lnTo>
                        <a:pt x="10202" y="3825"/>
                      </a:lnTo>
                      <a:lnTo>
                        <a:pt x="11067" y="2923"/>
                      </a:lnTo>
                      <a:cubicBezTo>
                        <a:pt x="12976" y="931"/>
                        <a:pt x="15893" y="1004"/>
                        <a:pt x="17706" y="3087"/>
                      </a:cubicBezTo>
                      <a:cubicBezTo>
                        <a:pt x="19588" y="5247"/>
                        <a:pt x="19588" y="8762"/>
                        <a:pt x="17706" y="10922"/>
                      </a:cubicBezTo>
                      <a:moveTo>
                        <a:pt x="18616" y="2043"/>
                      </a:moveTo>
                      <a:cubicBezTo>
                        <a:pt x="16301" y="-617"/>
                        <a:pt x="12601" y="-672"/>
                        <a:pt x="10202" y="1830"/>
                      </a:cubicBezTo>
                      <a:cubicBezTo>
                        <a:pt x="7805" y="-672"/>
                        <a:pt x="4104" y="-617"/>
                        <a:pt x="1789" y="2043"/>
                      </a:cubicBezTo>
                      <a:cubicBezTo>
                        <a:pt x="-597" y="4783"/>
                        <a:pt x="-597" y="9226"/>
                        <a:pt x="1789" y="11967"/>
                      </a:cubicBezTo>
                      <a:cubicBezTo>
                        <a:pt x="2470" y="12750"/>
                        <a:pt x="8838" y="20061"/>
                        <a:pt x="8838" y="20061"/>
                      </a:cubicBezTo>
                      <a:cubicBezTo>
                        <a:pt x="9592" y="20928"/>
                        <a:pt x="10812" y="20928"/>
                        <a:pt x="11567" y="20061"/>
                      </a:cubicBezTo>
                      <a:cubicBezTo>
                        <a:pt x="11567" y="20061"/>
                        <a:pt x="18539" y="12056"/>
                        <a:pt x="18616" y="11967"/>
                      </a:cubicBezTo>
                      <a:cubicBezTo>
                        <a:pt x="21003" y="9226"/>
                        <a:pt x="21003" y="4783"/>
                        <a:pt x="18616" y="204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7" name="AutoShape 148">
                  <a:extLst>
                    <a:ext uri="{FF2B5EF4-FFF2-40B4-BE49-F238E27FC236}">
                      <a16:creationId xmlns:a16="http://schemas.microsoft.com/office/drawing/2014/main" id="{CBE47B62-86E2-4B9B-858B-EA374E11F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3029" y="2222028"/>
                  <a:ext cx="69056" cy="6905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326" y="0"/>
                      </a:moveTo>
                      <a:cubicBezTo>
                        <a:pt x="19317" y="0"/>
                        <a:pt x="19317" y="4"/>
                        <a:pt x="19308" y="4"/>
                      </a:cubicBezTo>
                      <a:cubicBezTo>
                        <a:pt x="8643" y="13"/>
                        <a:pt x="0" y="8659"/>
                        <a:pt x="0" y="19326"/>
                      </a:cubicBezTo>
                      <a:cubicBezTo>
                        <a:pt x="0" y="20580"/>
                        <a:pt x="1019" y="21600"/>
                        <a:pt x="2273" y="21600"/>
                      </a:cubicBezTo>
                      <a:cubicBezTo>
                        <a:pt x="3528" y="21600"/>
                        <a:pt x="4547" y="20580"/>
                        <a:pt x="4547" y="19326"/>
                      </a:cubicBezTo>
                      <a:lnTo>
                        <a:pt x="4547" y="19321"/>
                      </a:lnTo>
                      <a:cubicBezTo>
                        <a:pt x="4547" y="11164"/>
                        <a:pt x="11164" y="4547"/>
                        <a:pt x="19321" y="4547"/>
                      </a:cubicBezTo>
                      <a:lnTo>
                        <a:pt x="19326" y="4547"/>
                      </a:lnTo>
                      <a:cubicBezTo>
                        <a:pt x="20580" y="4547"/>
                        <a:pt x="21599" y="3528"/>
                        <a:pt x="21599" y="2273"/>
                      </a:cubicBezTo>
                      <a:cubicBezTo>
                        <a:pt x="21599" y="1019"/>
                        <a:pt x="20580" y="0"/>
                        <a:pt x="19326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2FDA72-E487-47F3-A640-D84FD99AEC7F}"/>
                  </a:ext>
                </a:extLst>
              </p:cNvPr>
              <p:cNvSpPr/>
              <p:nvPr/>
            </p:nvSpPr>
            <p:spPr>
              <a:xfrm>
                <a:off x="6880567" y="4400605"/>
                <a:ext cx="2504047" cy="958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has taken possession of my entire soul, like these sweet mornings of spring which I enjoy with my whole heart. 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6B9843E-4922-44C8-ADD5-CC84AD852876}"/>
                  </a:ext>
                </a:extLst>
              </p:cNvPr>
              <p:cNvCxnSpPr/>
              <p:nvPr/>
            </p:nvCxnSpPr>
            <p:spPr>
              <a:xfrm>
                <a:off x="6395735" y="3969913"/>
                <a:ext cx="0" cy="140661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8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34D66BA-17AD-4537-8255-A23ACB2D65CB}"/>
              </a:ext>
            </a:extLst>
          </p:cNvPr>
          <p:cNvGrpSpPr/>
          <p:nvPr/>
        </p:nvGrpSpPr>
        <p:grpSpPr>
          <a:xfrm>
            <a:off x="10167582" y="459946"/>
            <a:ext cx="1601338" cy="2128108"/>
            <a:chOff x="5575100" y="3734191"/>
            <a:chExt cx="315602" cy="419419"/>
          </a:xfrm>
          <a:solidFill>
            <a:schemeClr val="bg1">
              <a:alpha val="3000"/>
            </a:schemeClr>
          </a:solidFill>
        </p:grpSpPr>
        <p:sp>
          <p:nvSpPr>
            <p:cNvPr id="23" name="Freeform 108">
              <a:extLst>
                <a:ext uri="{FF2B5EF4-FFF2-40B4-BE49-F238E27FC236}">
                  <a16:creationId xmlns:a16="http://schemas.microsoft.com/office/drawing/2014/main" id="{1C4E8DE1-8D25-4464-A835-FC34F35A4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5100" y="3734191"/>
              <a:ext cx="315602" cy="419419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" name="Freeform 109">
              <a:extLst>
                <a:ext uri="{FF2B5EF4-FFF2-40B4-BE49-F238E27FC236}">
                  <a16:creationId xmlns:a16="http://schemas.microsoft.com/office/drawing/2014/main" id="{61E68947-DFD3-45DB-B366-0EE95E75D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901" y="3788176"/>
              <a:ext cx="103817" cy="103817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4" y="4"/>
                </a:cxn>
                <a:cxn ang="0">
                  <a:pos x="2" y="7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4" y="22"/>
                </a:cxn>
                <a:cxn ang="0">
                  <a:pos x="9" y="24"/>
                </a:cxn>
                <a:cxn ang="0">
                  <a:pos x="13" y="25"/>
                </a:cxn>
                <a:cxn ang="0">
                  <a:pos x="13" y="25"/>
                </a:cxn>
                <a:cxn ang="0">
                  <a:pos x="24" y="27"/>
                </a:cxn>
                <a:cxn ang="0">
                  <a:pos x="35" y="31"/>
                </a:cxn>
                <a:cxn ang="0">
                  <a:pos x="46" y="36"/>
                </a:cxn>
                <a:cxn ang="0">
                  <a:pos x="57" y="44"/>
                </a:cxn>
                <a:cxn ang="0">
                  <a:pos x="64" y="53"/>
                </a:cxn>
                <a:cxn ang="0">
                  <a:pos x="71" y="64"/>
                </a:cxn>
                <a:cxn ang="0">
                  <a:pos x="75" y="76"/>
                </a:cxn>
                <a:cxn ang="0">
                  <a:pos x="77" y="89"/>
                </a:cxn>
                <a:cxn ang="0">
                  <a:pos x="77" y="89"/>
                </a:cxn>
                <a:cxn ang="0">
                  <a:pos x="78" y="94"/>
                </a:cxn>
                <a:cxn ang="0">
                  <a:pos x="80" y="98"/>
                </a:cxn>
                <a:cxn ang="0">
                  <a:pos x="84" y="102"/>
                </a:cxn>
                <a:cxn ang="0">
                  <a:pos x="89" y="102"/>
                </a:cxn>
                <a:cxn ang="0">
                  <a:pos x="89" y="102"/>
                </a:cxn>
                <a:cxn ang="0">
                  <a:pos x="95" y="102"/>
                </a:cxn>
                <a:cxn ang="0">
                  <a:pos x="98" y="98"/>
                </a:cxn>
                <a:cxn ang="0">
                  <a:pos x="100" y="94"/>
                </a:cxn>
                <a:cxn ang="0">
                  <a:pos x="102" y="89"/>
                </a:cxn>
                <a:cxn ang="0">
                  <a:pos x="102" y="89"/>
                </a:cxn>
                <a:cxn ang="0">
                  <a:pos x="100" y="69"/>
                </a:cxn>
                <a:cxn ang="0">
                  <a:pos x="95" y="51"/>
                </a:cxn>
                <a:cxn ang="0">
                  <a:pos x="86" y="36"/>
                </a:cxn>
                <a:cxn ang="0">
                  <a:pos x="75" y="24"/>
                </a:cxn>
                <a:cxn ang="0">
                  <a:pos x="60" y="13"/>
                </a:cxn>
                <a:cxn ang="0">
                  <a:pos x="46" y="6"/>
                </a:cxn>
                <a:cxn ang="0">
                  <a:pos x="29" y="2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02" h="102">
                  <a:moveTo>
                    <a:pt x="13" y="0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24" y="27"/>
                  </a:lnTo>
                  <a:lnTo>
                    <a:pt x="35" y="31"/>
                  </a:lnTo>
                  <a:lnTo>
                    <a:pt x="46" y="36"/>
                  </a:lnTo>
                  <a:lnTo>
                    <a:pt x="57" y="44"/>
                  </a:lnTo>
                  <a:lnTo>
                    <a:pt x="64" y="53"/>
                  </a:lnTo>
                  <a:lnTo>
                    <a:pt x="71" y="64"/>
                  </a:lnTo>
                  <a:lnTo>
                    <a:pt x="75" y="76"/>
                  </a:lnTo>
                  <a:lnTo>
                    <a:pt x="77" y="89"/>
                  </a:lnTo>
                  <a:lnTo>
                    <a:pt x="77" y="89"/>
                  </a:lnTo>
                  <a:lnTo>
                    <a:pt x="78" y="94"/>
                  </a:lnTo>
                  <a:lnTo>
                    <a:pt x="80" y="98"/>
                  </a:lnTo>
                  <a:lnTo>
                    <a:pt x="84" y="102"/>
                  </a:lnTo>
                  <a:lnTo>
                    <a:pt x="89" y="102"/>
                  </a:lnTo>
                  <a:lnTo>
                    <a:pt x="89" y="102"/>
                  </a:lnTo>
                  <a:lnTo>
                    <a:pt x="95" y="102"/>
                  </a:lnTo>
                  <a:lnTo>
                    <a:pt x="98" y="98"/>
                  </a:lnTo>
                  <a:lnTo>
                    <a:pt x="100" y="94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100" y="69"/>
                  </a:lnTo>
                  <a:lnTo>
                    <a:pt x="95" y="51"/>
                  </a:lnTo>
                  <a:lnTo>
                    <a:pt x="86" y="36"/>
                  </a:lnTo>
                  <a:lnTo>
                    <a:pt x="75" y="24"/>
                  </a:lnTo>
                  <a:lnTo>
                    <a:pt x="60" y="13"/>
                  </a:lnTo>
                  <a:lnTo>
                    <a:pt x="46" y="6"/>
                  </a:lnTo>
                  <a:lnTo>
                    <a:pt x="29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25" name="Freeform: Shape 2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54F6C44-492D-42F7-931C-8D12D2A4681B}"/>
              </a:ext>
            </a:extLst>
          </p:cNvPr>
          <p:cNvSpPr/>
          <p:nvPr/>
        </p:nvSpPr>
        <p:spPr>
          <a:xfrm>
            <a:off x="0" y="2"/>
            <a:ext cx="1700976" cy="1308763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占位符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1D2B11A3-08A2-4A6C-9C2A-FA62A19A56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3" r="12173"/>
          <a:stretch>
            <a:fillRect/>
          </a:stretch>
        </p:blipFill>
        <p:spPr>
          <a:solidFill>
            <a:schemeClr val="bg1">
              <a:lumMod val="95000"/>
              <a:alpha val="81000"/>
            </a:schemeClr>
          </a:solidFill>
        </p:spPr>
      </p:pic>
      <p:sp>
        <p:nvSpPr>
          <p:cNvPr id="19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534E2E71-0BE3-4523-915C-7D46E6B37EA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153494899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B6EE7E3-9775-4C25-A9F1-CC0A0778571E}"/>
              </a:ext>
            </a:extLst>
          </p:cNvPr>
          <p:cNvSpPr/>
          <p:nvPr/>
        </p:nvSpPr>
        <p:spPr>
          <a:xfrm>
            <a:off x="1200435" y="2784143"/>
            <a:ext cx="5377786" cy="3121388"/>
          </a:xfrm>
          <a:prstGeom prst="roundRect">
            <a:avLst>
              <a:gd name="adj" fmla="val 2661"/>
            </a:avLst>
          </a:prstGeom>
          <a:solidFill>
            <a:schemeClr val="accent5"/>
          </a:solidFill>
          <a:ln>
            <a:noFill/>
          </a:ln>
          <a:effectLst>
            <a:outerShdw blurRad="381000" dist="330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DA89993-4F79-4425-9EAA-C9B146220E1F}"/>
              </a:ext>
            </a:extLst>
          </p:cNvPr>
          <p:cNvGrpSpPr/>
          <p:nvPr/>
        </p:nvGrpSpPr>
        <p:grpSpPr>
          <a:xfrm>
            <a:off x="7451139" y="1968212"/>
            <a:ext cx="4013010" cy="1408676"/>
            <a:chOff x="1205548" y="3598588"/>
            <a:chExt cx="4013010" cy="1408676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F382431B-C67B-482A-9FD9-EF3C3D272BFE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4055736"/>
              <a:ext cx="4013010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60000"/>
                </a:lnSpc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Single </a:t>
              </a:r>
            </a:p>
            <a:p>
              <a:pPr algn="l">
                <a:lnSpc>
                  <a:spcPct val="60000"/>
                </a:lnSpc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Image Slide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D9F898-2797-4C46-86F2-8036EC0E37B5}"/>
                </a:ext>
              </a:extLst>
            </p:cNvPr>
            <p:cNvSpPr txBox="1"/>
            <p:nvPr/>
          </p:nvSpPr>
          <p:spPr>
            <a:xfrm>
              <a:off x="12055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Rectangle 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D3DF301-9353-4D31-A6F8-1FB5D0E508F0}"/>
              </a:ext>
            </a:extLst>
          </p:cNvPr>
          <p:cNvSpPr/>
          <p:nvPr/>
        </p:nvSpPr>
        <p:spPr>
          <a:xfrm>
            <a:off x="7451139" y="3526259"/>
            <a:ext cx="2858038" cy="117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sp>
        <p:nvSpPr>
          <p:cNvPr id="11" name="Rectangle: Rounded Corners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CB5DCA7C-A35D-4AB5-AC97-0092D9BBD135}"/>
              </a:ext>
            </a:extLst>
          </p:cNvPr>
          <p:cNvSpPr/>
          <p:nvPr/>
        </p:nvSpPr>
        <p:spPr>
          <a:xfrm>
            <a:off x="7519379" y="4855377"/>
            <a:ext cx="951270" cy="23827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368300" dist="139700" dir="5400000" sx="81000" sy="81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Read More</a:t>
            </a:r>
          </a:p>
        </p:txBody>
      </p:sp>
      <p:sp>
        <p:nvSpPr>
          <p:cNvPr id="13" name="Freeform: Shape 1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6A438B8-E90A-46DE-923E-475BD2C7D2DB}"/>
              </a:ext>
            </a:extLst>
          </p:cNvPr>
          <p:cNvSpPr/>
          <p:nvPr/>
        </p:nvSpPr>
        <p:spPr>
          <a:xfrm rot="16200000" flipH="1">
            <a:off x="10608556" y="-581285"/>
            <a:ext cx="1004558" cy="2167132"/>
          </a:xfrm>
          <a:custGeom>
            <a:avLst/>
            <a:gdLst>
              <a:gd name="connsiteX0" fmla="*/ 0 w 1632422"/>
              <a:gd name="connsiteY0" fmla="*/ 0 h 3521624"/>
              <a:gd name="connsiteX1" fmla="*/ 63671 w 1632422"/>
              <a:gd name="connsiteY1" fmla="*/ 17890 h 3521624"/>
              <a:gd name="connsiteX2" fmla="*/ 539327 w 1632422"/>
              <a:gd name="connsiteY2" fmla="*/ 1148306 h 3521624"/>
              <a:gd name="connsiteX3" fmla="*/ 1189419 w 1632422"/>
              <a:gd name="connsiteY3" fmla="*/ 2250535 h 3521624"/>
              <a:gd name="connsiteX4" fmla="*/ 694180 w 1632422"/>
              <a:gd name="connsiteY4" fmla="*/ 3401501 h 3521624"/>
              <a:gd name="connsiteX5" fmla="*/ 41850 w 1632422"/>
              <a:gd name="connsiteY5" fmla="*/ 3521557 h 3521624"/>
              <a:gd name="connsiteX6" fmla="*/ 0 w 1632422"/>
              <a:gd name="connsiteY6" fmla="*/ 3521624 h 3521624"/>
              <a:gd name="connsiteX7" fmla="*/ 0 w 1632422"/>
              <a:gd name="connsiteY7" fmla="*/ 0 h 352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2422" h="3521624">
                <a:moveTo>
                  <a:pt x="0" y="0"/>
                </a:moveTo>
                <a:lnTo>
                  <a:pt x="63671" y="17890"/>
                </a:lnTo>
                <a:cubicBezTo>
                  <a:pt x="613508" y="211723"/>
                  <a:pt x="539327" y="1148306"/>
                  <a:pt x="539327" y="1148306"/>
                </a:cubicBezTo>
                <a:cubicBezTo>
                  <a:pt x="399903" y="1946850"/>
                  <a:pt x="1189419" y="2250535"/>
                  <a:pt x="1189419" y="2250535"/>
                </a:cubicBezTo>
                <a:cubicBezTo>
                  <a:pt x="2420870" y="2961514"/>
                  <a:pt x="694180" y="3401501"/>
                  <a:pt x="694180" y="3401501"/>
                </a:cubicBezTo>
                <a:cubicBezTo>
                  <a:pt x="466953" y="3478978"/>
                  <a:pt x="248583" y="3515345"/>
                  <a:pt x="41850" y="3521557"/>
                </a:cubicBezTo>
                <a:lnTo>
                  <a:pt x="0" y="35216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F6BF10D-621B-4232-885E-1FFA8AEEC272}"/>
              </a:ext>
            </a:extLst>
          </p:cNvPr>
          <p:cNvGrpSpPr/>
          <p:nvPr/>
        </p:nvGrpSpPr>
        <p:grpSpPr>
          <a:xfrm>
            <a:off x="1651857" y="4595369"/>
            <a:ext cx="2701776" cy="1013233"/>
            <a:chOff x="1651857" y="4595369"/>
            <a:chExt cx="2701776" cy="10132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1E63F6-15F1-430F-95AD-805402876ED8}"/>
                </a:ext>
              </a:extLst>
            </p:cNvPr>
            <p:cNvSpPr/>
            <p:nvPr/>
          </p:nvSpPr>
          <p:spPr>
            <a:xfrm>
              <a:off x="1666596" y="5093653"/>
              <a:ext cx="2687037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soul.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78FE93-B1A7-48DF-81E8-EE2038842C26}"/>
                </a:ext>
              </a:extLst>
            </p:cNvPr>
            <p:cNvSpPr/>
            <p:nvPr/>
          </p:nvSpPr>
          <p:spPr>
            <a:xfrm>
              <a:off x="1651857" y="4595369"/>
              <a:ext cx="1395603" cy="561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230+</a:t>
              </a:r>
            </a:p>
          </p:txBody>
        </p:sp>
      </p:grpSp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F64AA38-D723-4E37-8E83-BC2FF65650D5}"/>
              </a:ext>
            </a:extLst>
          </p:cNvPr>
          <p:cNvGrpSpPr/>
          <p:nvPr/>
        </p:nvGrpSpPr>
        <p:grpSpPr>
          <a:xfrm>
            <a:off x="4029409" y="4595369"/>
            <a:ext cx="2701776" cy="1013233"/>
            <a:chOff x="4029409" y="4595369"/>
            <a:chExt cx="2701776" cy="10132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0A593F7-AF3E-4DAC-8AC8-16348BDFBA79}"/>
                </a:ext>
              </a:extLst>
            </p:cNvPr>
            <p:cNvSpPr/>
            <p:nvPr/>
          </p:nvSpPr>
          <p:spPr>
            <a:xfrm>
              <a:off x="4044148" y="5093653"/>
              <a:ext cx="2687037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9FAD23-A023-4A39-8AEC-D9C26B343882}"/>
                </a:ext>
              </a:extLst>
            </p:cNvPr>
            <p:cNvSpPr/>
            <p:nvPr/>
          </p:nvSpPr>
          <p:spPr>
            <a:xfrm>
              <a:off x="4029409" y="4595369"/>
              <a:ext cx="1395603" cy="561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130+</a:t>
              </a:r>
            </a:p>
          </p:txBody>
        </p:sp>
      </p:grpSp>
      <p:pic>
        <p:nvPicPr>
          <p:cNvPr id="12" name="图片占位符 1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98ABB4D-07FF-4386-A43D-30563A36A4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8" b="19078"/>
          <a:stretch>
            <a:fillRect/>
          </a:stretch>
        </p:blipFill>
        <p:spPr>
          <a:solidFill>
            <a:schemeClr val="bg1">
              <a:lumMod val="75000"/>
              <a:alpha val="71000"/>
            </a:schemeClr>
          </a:solidFill>
        </p:spPr>
      </p:pic>
      <p:sp>
        <p:nvSpPr>
          <p:cNvPr id="18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CDBDA8C9-CC59-416E-AA09-9B4553F41287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60479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285C7DA-73B0-44AA-B27F-47FC7A9246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5" r="20345"/>
          <a:stretch>
            <a:fillRect/>
          </a:stretch>
        </p:blipFill>
        <p:spPr>
          <a:solidFill>
            <a:schemeClr val="bg1">
              <a:lumMod val="95000"/>
              <a:alpha val="63000"/>
            </a:schemeClr>
          </a:solidFill>
        </p:spPr>
      </p:pic>
      <p:sp>
        <p:nvSpPr>
          <p:cNvPr id="22" name="Freeform: Shape 2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5AA5406-A607-4F8F-AEAE-78E72744FC18}"/>
              </a:ext>
            </a:extLst>
          </p:cNvPr>
          <p:cNvSpPr/>
          <p:nvPr/>
        </p:nvSpPr>
        <p:spPr>
          <a:xfrm>
            <a:off x="3817435" y="862882"/>
            <a:ext cx="4557130" cy="5122052"/>
          </a:xfrm>
          <a:custGeom>
            <a:avLst/>
            <a:gdLst>
              <a:gd name="connsiteX0" fmla="*/ 1445618 w 2890837"/>
              <a:gd name="connsiteY0" fmla="*/ 0 h 3249205"/>
              <a:gd name="connsiteX1" fmla="*/ 1473092 w 2890837"/>
              <a:gd name="connsiteY1" fmla="*/ 1417 h 3249205"/>
              <a:gd name="connsiteX2" fmla="*/ 1501364 w 2890837"/>
              <a:gd name="connsiteY2" fmla="*/ 5872 h 3249205"/>
              <a:gd name="connsiteX3" fmla="*/ 1530431 w 2890837"/>
              <a:gd name="connsiteY3" fmla="*/ 12958 h 3249205"/>
              <a:gd name="connsiteX4" fmla="*/ 1560494 w 2890837"/>
              <a:gd name="connsiteY4" fmla="*/ 23081 h 3249205"/>
              <a:gd name="connsiteX5" fmla="*/ 1592350 w 2890837"/>
              <a:gd name="connsiteY5" fmla="*/ 36242 h 3249205"/>
              <a:gd name="connsiteX6" fmla="*/ 1626195 w 2890837"/>
              <a:gd name="connsiteY6" fmla="*/ 52034 h 3249205"/>
              <a:gd name="connsiteX7" fmla="*/ 1662430 w 2890837"/>
              <a:gd name="connsiteY7" fmla="*/ 70864 h 3249205"/>
              <a:gd name="connsiteX8" fmla="*/ 1701453 w 2890837"/>
              <a:gd name="connsiteY8" fmla="*/ 92325 h 3249205"/>
              <a:gd name="connsiteX9" fmla="*/ 1743660 w 2890837"/>
              <a:gd name="connsiteY9" fmla="*/ 117027 h 3249205"/>
              <a:gd name="connsiteX10" fmla="*/ 1789651 w 2890837"/>
              <a:gd name="connsiteY10" fmla="*/ 144360 h 3249205"/>
              <a:gd name="connsiteX11" fmla="*/ 1839624 w 2890837"/>
              <a:gd name="connsiteY11" fmla="*/ 174932 h 3249205"/>
              <a:gd name="connsiteX12" fmla="*/ 1894175 w 2890837"/>
              <a:gd name="connsiteY12" fmla="*/ 207935 h 3249205"/>
              <a:gd name="connsiteX13" fmla="*/ 1953505 w 2890837"/>
              <a:gd name="connsiteY13" fmla="*/ 244176 h 3249205"/>
              <a:gd name="connsiteX14" fmla="*/ 2018011 w 2890837"/>
              <a:gd name="connsiteY14" fmla="*/ 283050 h 3249205"/>
              <a:gd name="connsiteX15" fmla="*/ 2088291 w 2890837"/>
              <a:gd name="connsiteY15" fmla="*/ 325164 h 3249205"/>
              <a:gd name="connsiteX16" fmla="*/ 2164743 w 2890837"/>
              <a:gd name="connsiteY16" fmla="*/ 369706 h 3249205"/>
              <a:gd name="connsiteX17" fmla="*/ 2241195 w 2890837"/>
              <a:gd name="connsiteY17" fmla="*/ 414047 h 3249205"/>
              <a:gd name="connsiteX18" fmla="*/ 2312470 w 2890837"/>
              <a:gd name="connsiteY18" fmla="*/ 454338 h 3249205"/>
              <a:gd name="connsiteX19" fmla="*/ 2378171 w 2890837"/>
              <a:gd name="connsiteY19" fmla="*/ 491187 h 3249205"/>
              <a:gd name="connsiteX20" fmla="*/ 2439094 w 2890837"/>
              <a:gd name="connsiteY20" fmla="*/ 524999 h 3249205"/>
              <a:gd name="connsiteX21" fmla="*/ 2494641 w 2890837"/>
              <a:gd name="connsiteY21" fmla="*/ 555775 h 3249205"/>
              <a:gd name="connsiteX22" fmla="*/ 2545808 w 2890837"/>
              <a:gd name="connsiteY22" fmla="*/ 584323 h 3249205"/>
              <a:gd name="connsiteX23" fmla="*/ 2592396 w 2890837"/>
              <a:gd name="connsiteY23" fmla="*/ 610643 h 3249205"/>
              <a:gd name="connsiteX24" fmla="*/ 2634604 w 2890837"/>
              <a:gd name="connsiteY24" fmla="*/ 635142 h 3249205"/>
              <a:gd name="connsiteX25" fmla="*/ 2672830 w 2890837"/>
              <a:gd name="connsiteY25" fmla="*/ 658628 h 3249205"/>
              <a:gd name="connsiteX26" fmla="*/ 2707273 w 2890837"/>
              <a:gd name="connsiteY26" fmla="*/ 680697 h 3249205"/>
              <a:gd name="connsiteX27" fmla="*/ 2737535 w 2890837"/>
              <a:gd name="connsiteY27" fmla="*/ 702159 h 3249205"/>
              <a:gd name="connsiteX28" fmla="*/ 2764811 w 2890837"/>
              <a:gd name="connsiteY28" fmla="*/ 723620 h 3249205"/>
              <a:gd name="connsiteX29" fmla="*/ 2788702 w 2890837"/>
              <a:gd name="connsiteY29" fmla="*/ 744677 h 3249205"/>
              <a:gd name="connsiteX30" fmla="*/ 2809209 w 2890837"/>
              <a:gd name="connsiteY30" fmla="*/ 766341 h 3249205"/>
              <a:gd name="connsiteX31" fmla="*/ 2827127 w 2890837"/>
              <a:gd name="connsiteY31" fmla="*/ 788815 h 3249205"/>
              <a:gd name="connsiteX32" fmla="*/ 2842258 w 2890837"/>
              <a:gd name="connsiteY32" fmla="*/ 812301 h 3249205"/>
              <a:gd name="connsiteX33" fmla="*/ 2854801 w 2890837"/>
              <a:gd name="connsiteY33" fmla="*/ 837205 h 3249205"/>
              <a:gd name="connsiteX34" fmla="*/ 2865154 w 2890837"/>
              <a:gd name="connsiteY34" fmla="*/ 863931 h 3249205"/>
              <a:gd name="connsiteX35" fmla="*/ 2873516 w 2890837"/>
              <a:gd name="connsiteY35" fmla="*/ 892884 h 3249205"/>
              <a:gd name="connsiteX36" fmla="*/ 2879688 w 2890837"/>
              <a:gd name="connsiteY36" fmla="*/ 924266 h 3249205"/>
              <a:gd name="connsiteX37" fmla="*/ 2884665 w 2890837"/>
              <a:gd name="connsiteY37" fmla="*/ 958483 h 3249205"/>
              <a:gd name="connsiteX38" fmla="*/ 2887850 w 2890837"/>
              <a:gd name="connsiteY38" fmla="*/ 995940 h 3249205"/>
              <a:gd name="connsiteX39" fmla="*/ 2889842 w 2890837"/>
              <a:gd name="connsiteY39" fmla="*/ 1036838 h 3249205"/>
              <a:gd name="connsiteX40" fmla="*/ 2890638 w 2890837"/>
              <a:gd name="connsiteY40" fmla="*/ 1081786 h 3249205"/>
              <a:gd name="connsiteX41" fmla="*/ 2890837 w 2890837"/>
              <a:gd name="connsiteY41" fmla="*/ 1131188 h 3249205"/>
              <a:gd name="connsiteX42" fmla="*/ 2890240 w 2890837"/>
              <a:gd name="connsiteY42" fmla="*/ 1185045 h 3249205"/>
              <a:gd name="connsiteX43" fmla="*/ 2889045 w 2890837"/>
              <a:gd name="connsiteY43" fmla="*/ 1243558 h 3249205"/>
              <a:gd name="connsiteX44" fmla="*/ 2887850 w 2890837"/>
              <a:gd name="connsiteY44" fmla="*/ 1307740 h 3249205"/>
              <a:gd name="connsiteX45" fmla="*/ 2886457 w 2890837"/>
              <a:gd name="connsiteY45" fmla="*/ 1377592 h 3249205"/>
              <a:gd name="connsiteX46" fmla="*/ 2885262 w 2890837"/>
              <a:gd name="connsiteY46" fmla="*/ 1453315 h 3249205"/>
              <a:gd name="connsiteX47" fmla="*/ 2884267 w 2890837"/>
              <a:gd name="connsiteY47" fmla="*/ 1535719 h 3249205"/>
              <a:gd name="connsiteX48" fmla="*/ 2883869 w 2890837"/>
              <a:gd name="connsiteY48" fmla="*/ 1624603 h 3249205"/>
              <a:gd name="connsiteX49" fmla="*/ 2884267 w 2890837"/>
              <a:gd name="connsiteY49" fmla="*/ 1713486 h 3249205"/>
              <a:gd name="connsiteX50" fmla="*/ 2885262 w 2890837"/>
              <a:gd name="connsiteY50" fmla="*/ 1795891 h 3249205"/>
              <a:gd name="connsiteX51" fmla="*/ 2886457 w 2890837"/>
              <a:gd name="connsiteY51" fmla="*/ 1871614 h 3249205"/>
              <a:gd name="connsiteX52" fmla="*/ 2887850 w 2890837"/>
              <a:gd name="connsiteY52" fmla="*/ 1941465 h 3249205"/>
              <a:gd name="connsiteX53" fmla="*/ 2889045 w 2890837"/>
              <a:gd name="connsiteY53" fmla="*/ 2005647 h 3249205"/>
              <a:gd name="connsiteX54" fmla="*/ 2890240 w 2890837"/>
              <a:gd name="connsiteY54" fmla="*/ 2064161 h 3249205"/>
              <a:gd name="connsiteX55" fmla="*/ 2890837 w 2890837"/>
              <a:gd name="connsiteY55" fmla="*/ 2118017 h 3249205"/>
              <a:gd name="connsiteX56" fmla="*/ 2890638 w 2890837"/>
              <a:gd name="connsiteY56" fmla="*/ 2167419 h 3249205"/>
              <a:gd name="connsiteX57" fmla="*/ 2889842 w 2890837"/>
              <a:gd name="connsiteY57" fmla="*/ 2212367 h 3249205"/>
              <a:gd name="connsiteX58" fmla="*/ 2887850 w 2890837"/>
              <a:gd name="connsiteY58" fmla="*/ 2253265 h 3249205"/>
              <a:gd name="connsiteX59" fmla="*/ 2884665 w 2890837"/>
              <a:gd name="connsiteY59" fmla="*/ 2290722 h 3249205"/>
              <a:gd name="connsiteX60" fmla="*/ 2879887 w 2890837"/>
              <a:gd name="connsiteY60" fmla="*/ 2324939 h 3249205"/>
              <a:gd name="connsiteX61" fmla="*/ 2873516 w 2890837"/>
              <a:gd name="connsiteY61" fmla="*/ 2356322 h 3249205"/>
              <a:gd name="connsiteX62" fmla="*/ 2865154 w 2890837"/>
              <a:gd name="connsiteY62" fmla="*/ 2385275 h 3249205"/>
              <a:gd name="connsiteX63" fmla="*/ 2854801 w 2890837"/>
              <a:gd name="connsiteY63" fmla="*/ 2412000 h 3249205"/>
              <a:gd name="connsiteX64" fmla="*/ 2842258 w 2890837"/>
              <a:gd name="connsiteY64" fmla="*/ 2436904 h 3249205"/>
              <a:gd name="connsiteX65" fmla="*/ 2827127 w 2890837"/>
              <a:gd name="connsiteY65" fmla="*/ 2460390 h 3249205"/>
              <a:gd name="connsiteX66" fmla="*/ 2809209 w 2890837"/>
              <a:gd name="connsiteY66" fmla="*/ 2482864 h 3249205"/>
              <a:gd name="connsiteX67" fmla="*/ 2788702 w 2890837"/>
              <a:gd name="connsiteY67" fmla="*/ 2504528 h 3249205"/>
              <a:gd name="connsiteX68" fmla="*/ 2764811 w 2890837"/>
              <a:gd name="connsiteY68" fmla="*/ 2525585 h 3249205"/>
              <a:gd name="connsiteX69" fmla="*/ 2737734 w 2890837"/>
              <a:gd name="connsiteY69" fmla="*/ 2547046 h 3249205"/>
              <a:gd name="connsiteX70" fmla="*/ 2707273 w 2890837"/>
              <a:gd name="connsiteY70" fmla="*/ 2568508 h 3249205"/>
              <a:gd name="connsiteX71" fmla="*/ 2672830 w 2890837"/>
              <a:gd name="connsiteY71" fmla="*/ 2590779 h 3249205"/>
              <a:gd name="connsiteX72" fmla="*/ 2634803 w 2890837"/>
              <a:gd name="connsiteY72" fmla="*/ 2614063 h 3249205"/>
              <a:gd name="connsiteX73" fmla="*/ 2592396 w 2890837"/>
              <a:gd name="connsiteY73" fmla="*/ 2638562 h 3249205"/>
              <a:gd name="connsiteX74" fmla="*/ 2545808 w 2890837"/>
              <a:gd name="connsiteY74" fmla="*/ 2664883 h 3249205"/>
              <a:gd name="connsiteX75" fmla="*/ 2494641 w 2890837"/>
              <a:gd name="connsiteY75" fmla="*/ 2693431 h 3249205"/>
              <a:gd name="connsiteX76" fmla="*/ 2439094 w 2890837"/>
              <a:gd name="connsiteY76" fmla="*/ 2724408 h 3249205"/>
              <a:gd name="connsiteX77" fmla="*/ 2378171 w 2890837"/>
              <a:gd name="connsiteY77" fmla="*/ 2758220 h 3249205"/>
              <a:gd name="connsiteX78" fmla="*/ 2312470 w 2890837"/>
              <a:gd name="connsiteY78" fmla="*/ 2794867 h 3249205"/>
              <a:gd name="connsiteX79" fmla="*/ 2241195 w 2890837"/>
              <a:gd name="connsiteY79" fmla="*/ 2835158 h 3249205"/>
              <a:gd name="connsiteX80" fmla="*/ 2164743 w 2890837"/>
              <a:gd name="connsiteY80" fmla="*/ 2879499 h 3249205"/>
              <a:gd name="connsiteX81" fmla="*/ 2088291 w 2890837"/>
              <a:gd name="connsiteY81" fmla="*/ 2924042 h 3249205"/>
              <a:gd name="connsiteX82" fmla="*/ 2018011 w 2890837"/>
              <a:gd name="connsiteY82" fmla="*/ 2966155 h 3249205"/>
              <a:gd name="connsiteX83" fmla="*/ 1953505 w 2890837"/>
              <a:gd name="connsiteY83" fmla="*/ 3005029 h 3249205"/>
              <a:gd name="connsiteX84" fmla="*/ 1894175 w 2890837"/>
              <a:gd name="connsiteY84" fmla="*/ 3041271 h 3249205"/>
              <a:gd name="connsiteX85" fmla="*/ 1839624 w 2890837"/>
              <a:gd name="connsiteY85" fmla="*/ 3074273 h 3249205"/>
              <a:gd name="connsiteX86" fmla="*/ 1789651 w 2890837"/>
              <a:gd name="connsiteY86" fmla="*/ 3104846 h 3249205"/>
              <a:gd name="connsiteX87" fmla="*/ 1743660 w 2890837"/>
              <a:gd name="connsiteY87" fmla="*/ 3132179 h 3249205"/>
              <a:gd name="connsiteX88" fmla="*/ 1701453 w 2890837"/>
              <a:gd name="connsiteY88" fmla="*/ 3156880 h 3249205"/>
              <a:gd name="connsiteX89" fmla="*/ 1662430 w 2890837"/>
              <a:gd name="connsiteY89" fmla="*/ 3178341 h 3249205"/>
              <a:gd name="connsiteX90" fmla="*/ 1626195 w 2890837"/>
              <a:gd name="connsiteY90" fmla="*/ 3197171 h 3249205"/>
              <a:gd name="connsiteX91" fmla="*/ 1592350 w 2890837"/>
              <a:gd name="connsiteY91" fmla="*/ 3212963 h 3249205"/>
              <a:gd name="connsiteX92" fmla="*/ 1560494 w 2890837"/>
              <a:gd name="connsiteY92" fmla="*/ 3226124 h 3249205"/>
              <a:gd name="connsiteX93" fmla="*/ 1530431 w 2890837"/>
              <a:gd name="connsiteY93" fmla="*/ 3236247 h 3249205"/>
              <a:gd name="connsiteX94" fmla="*/ 1501364 w 2890837"/>
              <a:gd name="connsiteY94" fmla="*/ 3243334 h 3249205"/>
              <a:gd name="connsiteX95" fmla="*/ 1473092 w 2890837"/>
              <a:gd name="connsiteY95" fmla="*/ 3247788 h 3249205"/>
              <a:gd name="connsiteX96" fmla="*/ 1445618 w 2890837"/>
              <a:gd name="connsiteY96" fmla="*/ 3249205 h 3249205"/>
              <a:gd name="connsiteX97" fmla="*/ 1417744 w 2890837"/>
              <a:gd name="connsiteY97" fmla="*/ 3247788 h 3249205"/>
              <a:gd name="connsiteX98" fmla="*/ 1389473 w 2890837"/>
              <a:gd name="connsiteY98" fmla="*/ 3243334 h 3249205"/>
              <a:gd name="connsiteX99" fmla="*/ 1360406 w 2890837"/>
              <a:gd name="connsiteY99" fmla="*/ 3236247 h 3249205"/>
              <a:gd name="connsiteX100" fmla="*/ 1330342 w 2890837"/>
              <a:gd name="connsiteY100" fmla="*/ 3226124 h 3249205"/>
              <a:gd name="connsiteX101" fmla="*/ 1298488 w 2890837"/>
              <a:gd name="connsiteY101" fmla="*/ 3212963 h 3249205"/>
              <a:gd name="connsiteX102" fmla="*/ 1264642 w 2890837"/>
              <a:gd name="connsiteY102" fmla="*/ 3197171 h 3249205"/>
              <a:gd name="connsiteX103" fmla="*/ 1228407 w 2890837"/>
              <a:gd name="connsiteY103" fmla="*/ 3178341 h 3249205"/>
              <a:gd name="connsiteX104" fmla="*/ 1189384 w 2890837"/>
              <a:gd name="connsiteY104" fmla="*/ 3156880 h 3249205"/>
              <a:gd name="connsiteX105" fmla="*/ 1147176 w 2890837"/>
              <a:gd name="connsiteY105" fmla="*/ 3132179 h 3249205"/>
              <a:gd name="connsiteX106" fmla="*/ 1101186 w 2890837"/>
              <a:gd name="connsiteY106" fmla="*/ 3104846 h 3249205"/>
              <a:gd name="connsiteX107" fmla="*/ 1051214 w 2890837"/>
              <a:gd name="connsiteY107" fmla="*/ 3074273 h 3249205"/>
              <a:gd name="connsiteX108" fmla="*/ 996662 w 2890837"/>
              <a:gd name="connsiteY108" fmla="*/ 3041271 h 3249205"/>
              <a:gd name="connsiteX109" fmla="*/ 937332 w 2890837"/>
              <a:gd name="connsiteY109" fmla="*/ 3005029 h 3249205"/>
              <a:gd name="connsiteX110" fmla="*/ 872826 w 2890837"/>
              <a:gd name="connsiteY110" fmla="*/ 2966155 h 3249205"/>
              <a:gd name="connsiteX111" fmla="*/ 802546 w 2890837"/>
              <a:gd name="connsiteY111" fmla="*/ 2924042 h 3249205"/>
              <a:gd name="connsiteX112" fmla="*/ 726094 w 2890837"/>
              <a:gd name="connsiteY112" fmla="*/ 2879499 h 3249205"/>
              <a:gd name="connsiteX113" fmla="*/ 649642 w 2890837"/>
              <a:gd name="connsiteY113" fmla="*/ 2835158 h 3249205"/>
              <a:gd name="connsiteX114" fmla="*/ 578366 w 2890837"/>
              <a:gd name="connsiteY114" fmla="*/ 2794867 h 3249205"/>
              <a:gd name="connsiteX115" fmla="*/ 512666 w 2890837"/>
              <a:gd name="connsiteY115" fmla="*/ 2758018 h 3249205"/>
              <a:gd name="connsiteX116" fmla="*/ 451743 w 2890837"/>
              <a:gd name="connsiteY116" fmla="*/ 2724206 h 3249205"/>
              <a:gd name="connsiteX117" fmla="*/ 396196 w 2890837"/>
              <a:gd name="connsiteY117" fmla="*/ 2693431 h 3249205"/>
              <a:gd name="connsiteX118" fmla="*/ 345029 w 2890837"/>
              <a:gd name="connsiteY118" fmla="*/ 2664883 h 3249205"/>
              <a:gd name="connsiteX119" fmla="*/ 298441 w 2890837"/>
              <a:gd name="connsiteY119" fmla="*/ 2638562 h 3249205"/>
              <a:gd name="connsiteX120" fmla="*/ 256233 w 2890837"/>
              <a:gd name="connsiteY120" fmla="*/ 2614063 h 3249205"/>
              <a:gd name="connsiteX121" fmla="*/ 218007 w 2890837"/>
              <a:gd name="connsiteY121" fmla="*/ 2590577 h 3249205"/>
              <a:gd name="connsiteX122" fmla="*/ 183564 w 2890837"/>
              <a:gd name="connsiteY122" fmla="*/ 2568508 h 3249205"/>
              <a:gd name="connsiteX123" fmla="*/ 153302 w 2890837"/>
              <a:gd name="connsiteY123" fmla="*/ 2547046 h 3249205"/>
              <a:gd name="connsiteX124" fmla="*/ 126026 w 2890837"/>
              <a:gd name="connsiteY124" fmla="*/ 2525585 h 3249205"/>
              <a:gd name="connsiteX125" fmla="*/ 102135 w 2890837"/>
              <a:gd name="connsiteY125" fmla="*/ 2504528 h 3249205"/>
              <a:gd name="connsiteX126" fmla="*/ 81628 w 2890837"/>
              <a:gd name="connsiteY126" fmla="*/ 2482864 h 3249205"/>
              <a:gd name="connsiteX127" fmla="*/ 63710 w 2890837"/>
              <a:gd name="connsiteY127" fmla="*/ 2460390 h 3249205"/>
              <a:gd name="connsiteX128" fmla="*/ 48579 w 2890837"/>
              <a:gd name="connsiteY128" fmla="*/ 2436904 h 3249205"/>
              <a:gd name="connsiteX129" fmla="*/ 36036 w 2890837"/>
              <a:gd name="connsiteY129" fmla="*/ 2412000 h 3249205"/>
              <a:gd name="connsiteX130" fmla="*/ 25683 w 2890837"/>
              <a:gd name="connsiteY130" fmla="*/ 2385275 h 3249205"/>
              <a:gd name="connsiteX131" fmla="*/ 17321 w 2890837"/>
              <a:gd name="connsiteY131" fmla="*/ 2356322 h 3249205"/>
              <a:gd name="connsiteX132" fmla="*/ 11149 w 2890837"/>
              <a:gd name="connsiteY132" fmla="*/ 2324939 h 3249205"/>
              <a:gd name="connsiteX133" fmla="*/ 6172 w 2890837"/>
              <a:gd name="connsiteY133" fmla="*/ 2290722 h 3249205"/>
              <a:gd name="connsiteX134" fmla="*/ 2986 w 2890837"/>
              <a:gd name="connsiteY134" fmla="*/ 2253265 h 3249205"/>
              <a:gd name="connsiteX135" fmla="*/ 995 w 2890837"/>
              <a:gd name="connsiteY135" fmla="*/ 2212367 h 3249205"/>
              <a:gd name="connsiteX136" fmla="*/ 199 w 2890837"/>
              <a:gd name="connsiteY136" fmla="*/ 2167419 h 3249205"/>
              <a:gd name="connsiteX137" fmla="*/ 0 w 2890837"/>
              <a:gd name="connsiteY137" fmla="*/ 2118017 h 3249205"/>
              <a:gd name="connsiteX138" fmla="*/ 597 w 2890837"/>
              <a:gd name="connsiteY138" fmla="*/ 2064161 h 3249205"/>
              <a:gd name="connsiteX139" fmla="*/ 1792 w 2890837"/>
              <a:gd name="connsiteY139" fmla="*/ 2005647 h 3249205"/>
              <a:gd name="connsiteX140" fmla="*/ 2986 w 2890837"/>
              <a:gd name="connsiteY140" fmla="*/ 1941465 h 3249205"/>
              <a:gd name="connsiteX141" fmla="*/ 4380 w 2890837"/>
              <a:gd name="connsiteY141" fmla="*/ 1871614 h 3249205"/>
              <a:gd name="connsiteX142" fmla="*/ 5575 w 2890837"/>
              <a:gd name="connsiteY142" fmla="*/ 1795891 h 3249205"/>
              <a:gd name="connsiteX143" fmla="*/ 6570 w 2890837"/>
              <a:gd name="connsiteY143" fmla="*/ 1713486 h 3249205"/>
              <a:gd name="connsiteX144" fmla="*/ 6968 w 2890837"/>
              <a:gd name="connsiteY144" fmla="*/ 1624603 h 3249205"/>
              <a:gd name="connsiteX145" fmla="*/ 6570 w 2890837"/>
              <a:gd name="connsiteY145" fmla="*/ 1535719 h 3249205"/>
              <a:gd name="connsiteX146" fmla="*/ 5575 w 2890837"/>
              <a:gd name="connsiteY146" fmla="*/ 1453315 h 3249205"/>
              <a:gd name="connsiteX147" fmla="*/ 4380 w 2890837"/>
              <a:gd name="connsiteY147" fmla="*/ 1377592 h 3249205"/>
              <a:gd name="connsiteX148" fmla="*/ 2986 w 2890837"/>
              <a:gd name="connsiteY148" fmla="*/ 1307740 h 3249205"/>
              <a:gd name="connsiteX149" fmla="*/ 1792 w 2890837"/>
              <a:gd name="connsiteY149" fmla="*/ 1243558 h 3249205"/>
              <a:gd name="connsiteX150" fmla="*/ 597 w 2890837"/>
              <a:gd name="connsiteY150" fmla="*/ 1185045 h 3249205"/>
              <a:gd name="connsiteX151" fmla="*/ 0 w 2890837"/>
              <a:gd name="connsiteY151" fmla="*/ 1131188 h 3249205"/>
              <a:gd name="connsiteX152" fmla="*/ 199 w 2890837"/>
              <a:gd name="connsiteY152" fmla="*/ 1081786 h 3249205"/>
              <a:gd name="connsiteX153" fmla="*/ 995 w 2890837"/>
              <a:gd name="connsiteY153" fmla="*/ 1036838 h 3249205"/>
              <a:gd name="connsiteX154" fmla="*/ 2986 w 2890837"/>
              <a:gd name="connsiteY154" fmla="*/ 995940 h 3249205"/>
              <a:gd name="connsiteX155" fmla="*/ 6172 w 2890837"/>
              <a:gd name="connsiteY155" fmla="*/ 958483 h 3249205"/>
              <a:gd name="connsiteX156" fmla="*/ 10950 w 2890837"/>
              <a:gd name="connsiteY156" fmla="*/ 924266 h 3249205"/>
              <a:gd name="connsiteX157" fmla="*/ 17321 w 2890837"/>
              <a:gd name="connsiteY157" fmla="*/ 892884 h 3249205"/>
              <a:gd name="connsiteX158" fmla="*/ 25683 w 2890837"/>
              <a:gd name="connsiteY158" fmla="*/ 863931 h 3249205"/>
              <a:gd name="connsiteX159" fmla="*/ 36036 w 2890837"/>
              <a:gd name="connsiteY159" fmla="*/ 837205 h 3249205"/>
              <a:gd name="connsiteX160" fmla="*/ 48579 w 2890837"/>
              <a:gd name="connsiteY160" fmla="*/ 812301 h 3249205"/>
              <a:gd name="connsiteX161" fmla="*/ 63710 w 2890837"/>
              <a:gd name="connsiteY161" fmla="*/ 788815 h 3249205"/>
              <a:gd name="connsiteX162" fmla="*/ 81628 w 2890837"/>
              <a:gd name="connsiteY162" fmla="*/ 766341 h 3249205"/>
              <a:gd name="connsiteX163" fmla="*/ 102135 w 2890837"/>
              <a:gd name="connsiteY163" fmla="*/ 744677 h 3249205"/>
              <a:gd name="connsiteX164" fmla="*/ 126026 w 2890837"/>
              <a:gd name="connsiteY164" fmla="*/ 723620 h 3249205"/>
              <a:gd name="connsiteX165" fmla="*/ 153103 w 2890837"/>
              <a:gd name="connsiteY165" fmla="*/ 702159 h 3249205"/>
              <a:gd name="connsiteX166" fmla="*/ 183564 w 2890837"/>
              <a:gd name="connsiteY166" fmla="*/ 680697 h 3249205"/>
              <a:gd name="connsiteX167" fmla="*/ 218007 w 2890837"/>
              <a:gd name="connsiteY167" fmla="*/ 658426 h 3249205"/>
              <a:gd name="connsiteX168" fmla="*/ 256034 w 2890837"/>
              <a:gd name="connsiteY168" fmla="*/ 635142 h 3249205"/>
              <a:gd name="connsiteX169" fmla="*/ 298441 w 2890837"/>
              <a:gd name="connsiteY169" fmla="*/ 610643 h 3249205"/>
              <a:gd name="connsiteX170" fmla="*/ 345029 w 2890837"/>
              <a:gd name="connsiteY170" fmla="*/ 584323 h 3249205"/>
              <a:gd name="connsiteX171" fmla="*/ 396196 w 2890837"/>
              <a:gd name="connsiteY171" fmla="*/ 555775 h 3249205"/>
              <a:gd name="connsiteX172" fmla="*/ 451743 w 2890837"/>
              <a:gd name="connsiteY172" fmla="*/ 524797 h 3249205"/>
              <a:gd name="connsiteX173" fmla="*/ 512666 w 2890837"/>
              <a:gd name="connsiteY173" fmla="*/ 490985 h 3249205"/>
              <a:gd name="connsiteX174" fmla="*/ 578366 w 2890837"/>
              <a:gd name="connsiteY174" fmla="*/ 454338 h 3249205"/>
              <a:gd name="connsiteX175" fmla="*/ 649642 w 2890837"/>
              <a:gd name="connsiteY175" fmla="*/ 414047 h 3249205"/>
              <a:gd name="connsiteX176" fmla="*/ 726094 w 2890837"/>
              <a:gd name="connsiteY176" fmla="*/ 369706 h 3249205"/>
              <a:gd name="connsiteX177" fmla="*/ 802546 w 2890837"/>
              <a:gd name="connsiteY177" fmla="*/ 325164 h 3249205"/>
              <a:gd name="connsiteX178" fmla="*/ 872826 w 2890837"/>
              <a:gd name="connsiteY178" fmla="*/ 283050 h 3249205"/>
              <a:gd name="connsiteX179" fmla="*/ 937332 w 2890837"/>
              <a:gd name="connsiteY179" fmla="*/ 244176 h 3249205"/>
              <a:gd name="connsiteX180" fmla="*/ 996662 w 2890837"/>
              <a:gd name="connsiteY180" fmla="*/ 207935 h 3249205"/>
              <a:gd name="connsiteX181" fmla="*/ 1051214 w 2890837"/>
              <a:gd name="connsiteY181" fmla="*/ 174932 h 3249205"/>
              <a:gd name="connsiteX182" fmla="*/ 1101186 w 2890837"/>
              <a:gd name="connsiteY182" fmla="*/ 144360 h 3249205"/>
              <a:gd name="connsiteX183" fmla="*/ 1147176 w 2890837"/>
              <a:gd name="connsiteY183" fmla="*/ 117027 h 3249205"/>
              <a:gd name="connsiteX184" fmla="*/ 1189384 w 2890837"/>
              <a:gd name="connsiteY184" fmla="*/ 92325 h 3249205"/>
              <a:gd name="connsiteX185" fmla="*/ 1228407 w 2890837"/>
              <a:gd name="connsiteY185" fmla="*/ 70864 h 3249205"/>
              <a:gd name="connsiteX186" fmla="*/ 1264642 w 2890837"/>
              <a:gd name="connsiteY186" fmla="*/ 52034 h 3249205"/>
              <a:gd name="connsiteX187" fmla="*/ 1298488 w 2890837"/>
              <a:gd name="connsiteY187" fmla="*/ 36242 h 3249205"/>
              <a:gd name="connsiteX188" fmla="*/ 1330342 w 2890837"/>
              <a:gd name="connsiteY188" fmla="*/ 23081 h 3249205"/>
              <a:gd name="connsiteX189" fmla="*/ 1360406 w 2890837"/>
              <a:gd name="connsiteY189" fmla="*/ 12958 h 3249205"/>
              <a:gd name="connsiteX190" fmla="*/ 1389473 w 2890837"/>
              <a:gd name="connsiteY190" fmla="*/ 5872 h 3249205"/>
              <a:gd name="connsiteX191" fmla="*/ 1417744 w 2890837"/>
              <a:gd name="connsiteY191" fmla="*/ 1417 h 3249205"/>
              <a:gd name="connsiteX192" fmla="*/ 1445618 w 2890837"/>
              <a:gd name="connsiteY192" fmla="*/ 0 h 32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890837" h="3249205">
                <a:moveTo>
                  <a:pt x="1445618" y="0"/>
                </a:moveTo>
                <a:lnTo>
                  <a:pt x="1473092" y="1417"/>
                </a:lnTo>
                <a:lnTo>
                  <a:pt x="1501364" y="5872"/>
                </a:lnTo>
                <a:lnTo>
                  <a:pt x="1530431" y="12958"/>
                </a:lnTo>
                <a:lnTo>
                  <a:pt x="1560494" y="23081"/>
                </a:lnTo>
                <a:lnTo>
                  <a:pt x="1592350" y="36242"/>
                </a:lnTo>
                <a:lnTo>
                  <a:pt x="1626195" y="52034"/>
                </a:lnTo>
                <a:lnTo>
                  <a:pt x="1662430" y="70864"/>
                </a:lnTo>
                <a:lnTo>
                  <a:pt x="1701453" y="92325"/>
                </a:lnTo>
                <a:lnTo>
                  <a:pt x="1743660" y="117027"/>
                </a:lnTo>
                <a:lnTo>
                  <a:pt x="1789651" y="144360"/>
                </a:lnTo>
                <a:lnTo>
                  <a:pt x="1839624" y="174932"/>
                </a:lnTo>
                <a:lnTo>
                  <a:pt x="1894175" y="207935"/>
                </a:lnTo>
                <a:lnTo>
                  <a:pt x="1953505" y="244176"/>
                </a:lnTo>
                <a:lnTo>
                  <a:pt x="2018011" y="283050"/>
                </a:lnTo>
                <a:lnTo>
                  <a:pt x="2088291" y="325164"/>
                </a:lnTo>
                <a:lnTo>
                  <a:pt x="2164743" y="369706"/>
                </a:lnTo>
                <a:lnTo>
                  <a:pt x="2241195" y="414047"/>
                </a:lnTo>
                <a:lnTo>
                  <a:pt x="2312470" y="454338"/>
                </a:lnTo>
                <a:lnTo>
                  <a:pt x="2378171" y="491187"/>
                </a:lnTo>
                <a:lnTo>
                  <a:pt x="2439094" y="524999"/>
                </a:lnTo>
                <a:lnTo>
                  <a:pt x="2494641" y="555775"/>
                </a:lnTo>
                <a:lnTo>
                  <a:pt x="2545808" y="584323"/>
                </a:lnTo>
                <a:lnTo>
                  <a:pt x="2592396" y="610643"/>
                </a:lnTo>
                <a:lnTo>
                  <a:pt x="2634604" y="635142"/>
                </a:lnTo>
                <a:lnTo>
                  <a:pt x="2672830" y="658628"/>
                </a:lnTo>
                <a:lnTo>
                  <a:pt x="2707273" y="680697"/>
                </a:lnTo>
                <a:lnTo>
                  <a:pt x="2737535" y="702159"/>
                </a:lnTo>
                <a:lnTo>
                  <a:pt x="2764811" y="723620"/>
                </a:lnTo>
                <a:lnTo>
                  <a:pt x="2788702" y="744677"/>
                </a:lnTo>
                <a:lnTo>
                  <a:pt x="2809209" y="766341"/>
                </a:lnTo>
                <a:lnTo>
                  <a:pt x="2827127" y="788815"/>
                </a:lnTo>
                <a:lnTo>
                  <a:pt x="2842258" y="812301"/>
                </a:lnTo>
                <a:lnTo>
                  <a:pt x="2854801" y="837205"/>
                </a:lnTo>
                <a:lnTo>
                  <a:pt x="2865154" y="863931"/>
                </a:lnTo>
                <a:lnTo>
                  <a:pt x="2873516" y="892884"/>
                </a:lnTo>
                <a:lnTo>
                  <a:pt x="2879688" y="924266"/>
                </a:lnTo>
                <a:lnTo>
                  <a:pt x="2884665" y="958483"/>
                </a:lnTo>
                <a:lnTo>
                  <a:pt x="2887850" y="995940"/>
                </a:lnTo>
                <a:lnTo>
                  <a:pt x="2889842" y="1036838"/>
                </a:lnTo>
                <a:lnTo>
                  <a:pt x="2890638" y="1081786"/>
                </a:lnTo>
                <a:lnTo>
                  <a:pt x="2890837" y="1131188"/>
                </a:lnTo>
                <a:lnTo>
                  <a:pt x="2890240" y="1185045"/>
                </a:lnTo>
                <a:lnTo>
                  <a:pt x="2889045" y="1243558"/>
                </a:lnTo>
                <a:lnTo>
                  <a:pt x="2887850" y="1307740"/>
                </a:lnTo>
                <a:lnTo>
                  <a:pt x="2886457" y="1377592"/>
                </a:lnTo>
                <a:lnTo>
                  <a:pt x="2885262" y="1453315"/>
                </a:lnTo>
                <a:lnTo>
                  <a:pt x="2884267" y="1535719"/>
                </a:lnTo>
                <a:lnTo>
                  <a:pt x="2883869" y="1624603"/>
                </a:lnTo>
                <a:lnTo>
                  <a:pt x="2884267" y="1713486"/>
                </a:lnTo>
                <a:lnTo>
                  <a:pt x="2885262" y="1795891"/>
                </a:lnTo>
                <a:lnTo>
                  <a:pt x="2886457" y="1871614"/>
                </a:lnTo>
                <a:lnTo>
                  <a:pt x="2887850" y="1941465"/>
                </a:lnTo>
                <a:lnTo>
                  <a:pt x="2889045" y="2005647"/>
                </a:lnTo>
                <a:lnTo>
                  <a:pt x="2890240" y="2064161"/>
                </a:lnTo>
                <a:lnTo>
                  <a:pt x="2890837" y="2118017"/>
                </a:lnTo>
                <a:lnTo>
                  <a:pt x="2890638" y="2167419"/>
                </a:lnTo>
                <a:lnTo>
                  <a:pt x="2889842" y="2212367"/>
                </a:lnTo>
                <a:lnTo>
                  <a:pt x="2887850" y="2253265"/>
                </a:lnTo>
                <a:lnTo>
                  <a:pt x="2884665" y="2290722"/>
                </a:lnTo>
                <a:lnTo>
                  <a:pt x="2879887" y="2324939"/>
                </a:lnTo>
                <a:lnTo>
                  <a:pt x="2873516" y="2356322"/>
                </a:lnTo>
                <a:lnTo>
                  <a:pt x="2865154" y="2385275"/>
                </a:lnTo>
                <a:lnTo>
                  <a:pt x="2854801" y="2412000"/>
                </a:lnTo>
                <a:lnTo>
                  <a:pt x="2842258" y="2436904"/>
                </a:lnTo>
                <a:lnTo>
                  <a:pt x="2827127" y="2460390"/>
                </a:lnTo>
                <a:lnTo>
                  <a:pt x="2809209" y="2482864"/>
                </a:lnTo>
                <a:lnTo>
                  <a:pt x="2788702" y="2504528"/>
                </a:lnTo>
                <a:lnTo>
                  <a:pt x="2764811" y="2525585"/>
                </a:lnTo>
                <a:lnTo>
                  <a:pt x="2737734" y="2547046"/>
                </a:lnTo>
                <a:lnTo>
                  <a:pt x="2707273" y="2568508"/>
                </a:lnTo>
                <a:lnTo>
                  <a:pt x="2672830" y="2590779"/>
                </a:lnTo>
                <a:lnTo>
                  <a:pt x="2634803" y="2614063"/>
                </a:lnTo>
                <a:lnTo>
                  <a:pt x="2592396" y="2638562"/>
                </a:lnTo>
                <a:lnTo>
                  <a:pt x="2545808" y="2664883"/>
                </a:lnTo>
                <a:lnTo>
                  <a:pt x="2494641" y="2693431"/>
                </a:lnTo>
                <a:lnTo>
                  <a:pt x="2439094" y="2724408"/>
                </a:lnTo>
                <a:lnTo>
                  <a:pt x="2378171" y="2758220"/>
                </a:lnTo>
                <a:lnTo>
                  <a:pt x="2312470" y="2794867"/>
                </a:lnTo>
                <a:lnTo>
                  <a:pt x="2241195" y="2835158"/>
                </a:lnTo>
                <a:lnTo>
                  <a:pt x="2164743" y="2879499"/>
                </a:lnTo>
                <a:lnTo>
                  <a:pt x="2088291" y="2924042"/>
                </a:lnTo>
                <a:lnTo>
                  <a:pt x="2018011" y="2966155"/>
                </a:lnTo>
                <a:lnTo>
                  <a:pt x="1953505" y="3005029"/>
                </a:lnTo>
                <a:lnTo>
                  <a:pt x="1894175" y="3041271"/>
                </a:lnTo>
                <a:lnTo>
                  <a:pt x="1839624" y="3074273"/>
                </a:lnTo>
                <a:lnTo>
                  <a:pt x="1789651" y="3104846"/>
                </a:lnTo>
                <a:lnTo>
                  <a:pt x="1743660" y="3132179"/>
                </a:lnTo>
                <a:lnTo>
                  <a:pt x="1701453" y="3156880"/>
                </a:lnTo>
                <a:lnTo>
                  <a:pt x="1662430" y="3178341"/>
                </a:lnTo>
                <a:lnTo>
                  <a:pt x="1626195" y="3197171"/>
                </a:lnTo>
                <a:lnTo>
                  <a:pt x="1592350" y="3212963"/>
                </a:lnTo>
                <a:lnTo>
                  <a:pt x="1560494" y="3226124"/>
                </a:lnTo>
                <a:lnTo>
                  <a:pt x="1530431" y="3236247"/>
                </a:lnTo>
                <a:lnTo>
                  <a:pt x="1501364" y="3243334"/>
                </a:lnTo>
                <a:lnTo>
                  <a:pt x="1473092" y="3247788"/>
                </a:lnTo>
                <a:lnTo>
                  <a:pt x="1445618" y="3249205"/>
                </a:lnTo>
                <a:lnTo>
                  <a:pt x="1417744" y="3247788"/>
                </a:lnTo>
                <a:lnTo>
                  <a:pt x="1389473" y="3243334"/>
                </a:lnTo>
                <a:lnTo>
                  <a:pt x="1360406" y="3236247"/>
                </a:lnTo>
                <a:lnTo>
                  <a:pt x="1330342" y="3226124"/>
                </a:lnTo>
                <a:lnTo>
                  <a:pt x="1298488" y="3212963"/>
                </a:lnTo>
                <a:lnTo>
                  <a:pt x="1264642" y="3197171"/>
                </a:lnTo>
                <a:lnTo>
                  <a:pt x="1228407" y="3178341"/>
                </a:lnTo>
                <a:lnTo>
                  <a:pt x="1189384" y="3156880"/>
                </a:lnTo>
                <a:lnTo>
                  <a:pt x="1147176" y="3132179"/>
                </a:lnTo>
                <a:lnTo>
                  <a:pt x="1101186" y="3104846"/>
                </a:lnTo>
                <a:lnTo>
                  <a:pt x="1051214" y="3074273"/>
                </a:lnTo>
                <a:lnTo>
                  <a:pt x="996662" y="3041271"/>
                </a:lnTo>
                <a:lnTo>
                  <a:pt x="937332" y="3005029"/>
                </a:lnTo>
                <a:lnTo>
                  <a:pt x="872826" y="2966155"/>
                </a:lnTo>
                <a:lnTo>
                  <a:pt x="802546" y="2924042"/>
                </a:lnTo>
                <a:lnTo>
                  <a:pt x="726094" y="2879499"/>
                </a:lnTo>
                <a:lnTo>
                  <a:pt x="649642" y="2835158"/>
                </a:lnTo>
                <a:lnTo>
                  <a:pt x="578366" y="2794867"/>
                </a:lnTo>
                <a:lnTo>
                  <a:pt x="512666" y="2758018"/>
                </a:lnTo>
                <a:lnTo>
                  <a:pt x="451743" y="2724206"/>
                </a:lnTo>
                <a:lnTo>
                  <a:pt x="396196" y="2693431"/>
                </a:lnTo>
                <a:lnTo>
                  <a:pt x="345029" y="2664883"/>
                </a:lnTo>
                <a:lnTo>
                  <a:pt x="298441" y="2638562"/>
                </a:lnTo>
                <a:lnTo>
                  <a:pt x="256233" y="2614063"/>
                </a:lnTo>
                <a:lnTo>
                  <a:pt x="218007" y="2590577"/>
                </a:lnTo>
                <a:lnTo>
                  <a:pt x="183564" y="2568508"/>
                </a:lnTo>
                <a:lnTo>
                  <a:pt x="153302" y="2547046"/>
                </a:lnTo>
                <a:lnTo>
                  <a:pt x="126026" y="2525585"/>
                </a:lnTo>
                <a:lnTo>
                  <a:pt x="102135" y="2504528"/>
                </a:lnTo>
                <a:lnTo>
                  <a:pt x="81628" y="2482864"/>
                </a:lnTo>
                <a:lnTo>
                  <a:pt x="63710" y="2460390"/>
                </a:lnTo>
                <a:lnTo>
                  <a:pt x="48579" y="2436904"/>
                </a:lnTo>
                <a:lnTo>
                  <a:pt x="36036" y="2412000"/>
                </a:lnTo>
                <a:lnTo>
                  <a:pt x="25683" y="2385275"/>
                </a:lnTo>
                <a:lnTo>
                  <a:pt x="17321" y="2356322"/>
                </a:lnTo>
                <a:lnTo>
                  <a:pt x="11149" y="2324939"/>
                </a:lnTo>
                <a:lnTo>
                  <a:pt x="6172" y="2290722"/>
                </a:lnTo>
                <a:lnTo>
                  <a:pt x="2986" y="2253265"/>
                </a:lnTo>
                <a:lnTo>
                  <a:pt x="995" y="2212367"/>
                </a:lnTo>
                <a:lnTo>
                  <a:pt x="199" y="2167419"/>
                </a:lnTo>
                <a:lnTo>
                  <a:pt x="0" y="2118017"/>
                </a:lnTo>
                <a:lnTo>
                  <a:pt x="597" y="2064161"/>
                </a:lnTo>
                <a:lnTo>
                  <a:pt x="1792" y="2005647"/>
                </a:lnTo>
                <a:lnTo>
                  <a:pt x="2986" y="1941465"/>
                </a:lnTo>
                <a:lnTo>
                  <a:pt x="4380" y="1871614"/>
                </a:lnTo>
                <a:lnTo>
                  <a:pt x="5575" y="1795891"/>
                </a:lnTo>
                <a:lnTo>
                  <a:pt x="6570" y="1713486"/>
                </a:lnTo>
                <a:lnTo>
                  <a:pt x="6968" y="1624603"/>
                </a:lnTo>
                <a:lnTo>
                  <a:pt x="6570" y="1535719"/>
                </a:lnTo>
                <a:lnTo>
                  <a:pt x="5575" y="1453315"/>
                </a:lnTo>
                <a:lnTo>
                  <a:pt x="4380" y="1377592"/>
                </a:lnTo>
                <a:lnTo>
                  <a:pt x="2986" y="1307740"/>
                </a:lnTo>
                <a:lnTo>
                  <a:pt x="1792" y="1243558"/>
                </a:lnTo>
                <a:lnTo>
                  <a:pt x="597" y="1185045"/>
                </a:lnTo>
                <a:lnTo>
                  <a:pt x="0" y="1131188"/>
                </a:lnTo>
                <a:lnTo>
                  <a:pt x="199" y="1081786"/>
                </a:lnTo>
                <a:lnTo>
                  <a:pt x="995" y="1036838"/>
                </a:lnTo>
                <a:lnTo>
                  <a:pt x="2986" y="995940"/>
                </a:lnTo>
                <a:lnTo>
                  <a:pt x="6172" y="958483"/>
                </a:lnTo>
                <a:lnTo>
                  <a:pt x="10950" y="924266"/>
                </a:lnTo>
                <a:lnTo>
                  <a:pt x="17321" y="892884"/>
                </a:lnTo>
                <a:lnTo>
                  <a:pt x="25683" y="863931"/>
                </a:lnTo>
                <a:lnTo>
                  <a:pt x="36036" y="837205"/>
                </a:lnTo>
                <a:lnTo>
                  <a:pt x="48579" y="812301"/>
                </a:lnTo>
                <a:lnTo>
                  <a:pt x="63710" y="788815"/>
                </a:lnTo>
                <a:lnTo>
                  <a:pt x="81628" y="766341"/>
                </a:lnTo>
                <a:lnTo>
                  <a:pt x="102135" y="744677"/>
                </a:lnTo>
                <a:lnTo>
                  <a:pt x="126026" y="723620"/>
                </a:lnTo>
                <a:lnTo>
                  <a:pt x="153103" y="702159"/>
                </a:lnTo>
                <a:lnTo>
                  <a:pt x="183564" y="680697"/>
                </a:lnTo>
                <a:lnTo>
                  <a:pt x="218007" y="658426"/>
                </a:lnTo>
                <a:lnTo>
                  <a:pt x="256034" y="635142"/>
                </a:lnTo>
                <a:lnTo>
                  <a:pt x="298441" y="610643"/>
                </a:lnTo>
                <a:lnTo>
                  <a:pt x="345029" y="584323"/>
                </a:lnTo>
                <a:lnTo>
                  <a:pt x="396196" y="555775"/>
                </a:lnTo>
                <a:lnTo>
                  <a:pt x="451743" y="524797"/>
                </a:lnTo>
                <a:lnTo>
                  <a:pt x="512666" y="490985"/>
                </a:lnTo>
                <a:lnTo>
                  <a:pt x="578366" y="454338"/>
                </a:lnTo>
                <a:lnTo>
                  <a:pt x="649642" y="414047"/>
                </a:lnTo>
                <a:lnTo>
                  <a:pt x="726094" y="369706"/>
                </a:lnTo>
                <a:lnTo>
                  <a:pt x="802546" y="325164"/>
                </a:lnTo>
                <a:lnTo>
                  <a:pt x="872826" y="283050"/>
                </a:lnTo>
                <a:lnTo>
                  <a:pt x="937332" y="244176"/>
                </a:lnTo>
                <a:lnTo>
                  <a:pt x="996662" y="207935"/>
                </a:lnTo>
                <a:lnTo>
                  <a:pt x="1051214" y="174932"/>
                </a:lnTo>
                <a:lnTo>
                  <a:pt x="1101186" y="144360"/>
                </a:lnTo>
                <a:lnTo>
                  <a:pt x="1147176" y="117027"/>
                </a:lnTo>
                <a:lnTo>
                  <a:pt x="1189384" y="92325"/>
                </a:lnTo>
                <a:lnTo>
                  <a:pt x="1228407" y="70864"/>
                </a:lnTo>
                <a:lnTo>
                  <a:pt x="1264642" y="52034"/>
                </a:lnTo>
                <a:lnTo>
                  <a:pt x="1298488" y="36242"/>
                </a:lnTo>
                <a:lnTo>
                  <a:pt x="1330342" y="23081"/>
                </a:lnTo>
                <a:lnTo>
                  <a:pt x="1360406" y="12958"/>
                </a:lnTo>
                <a:lnTo>
                  <a:pt x="1389473" y="5872"/>
                </a:lnTo>
                <a:lnTo>
                  <a:pt x="1417744" y="1417"/>
                </a:lnTo>
                <a:lnTo>
                  <a:pt x="1445618" y="0"/>
                </a:lnTo>
                <a:close/>
              </a:path>
            </a:pathLst>
          </a:custGeom>
          <a:noFill/>
          <a:ln w="0">
            <a:solidFill>
              <a:schemeClr val="bg1">
                <a:lumMod val="65000"/>
              </a:schemeClr>
            </a:solidFill>
            <a:prstDash val="lgDash"/>
          </a:ln>
          <a:effectLst>
            <a:outerShdw blurRad="444500" dist="1270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1730096E-94AD-4B31-AE61-FD3D11EEDAEE}"/>
              </a:ext>
            </a:extLst>
          </p:cNvPr>
          <p:cNvGrpSpPr/>
          <p:nvPr/>
        </p:nvGrpSpPr>
        <p:grpSpPr>
          <a:xfrm>
            <a:off x="1215756" y="2499397"/>
            <a:ext cx="4013010" cy="1408676"/>
            <a:chOff x="1205548" y="3598588"/>
            <a:chExt cx="4013010" cy="1408676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3B980D53-EEB7-4165-90A4-117B11149C43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4055736"/>
              <a:ext cx="4013010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60000"/>
                </a:lnSpc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Simple</a:t>
              </a:r>
            </a:p>
            <a:p>
              <a:pPr algn="l">
                <a:lnSpc>
                  <a:spcPct val="60000"/>
                </a:lnSpc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Image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5025A6-738B-463A-81CF-74D61A3A0040}"/>
                </a:ext>
              </a:extLst>
            </p:cNvPr>
            <p:cNvSpPr txBox="1"/>
            <p:nvPr/>
          </p:nvSpPr>
          <p:spPr>
            <a:xfrm>
              <a:off x="12055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3131CC7-D4E3-43B9-B480-315FB7309364}"/>
              </a:ext>
            </a:extLst>
          </p:cNvPr>
          <p:cNvSpPr/>
          <p:nvPr/>
        </p:nvSpPr>
        <p:spPr>
          <a:xfrm>
            <a:off x="8969739" y="2807174"/>
            <a:ext cx="2532451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</a:p>
        </p:txBody>
      </p:sp>
      <p:sp>
        <p:nvSpPr>
          <p:cNvPr id="11" name="Freeform: Shape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16E3F86-C795-4DD6-AE90-7EF5F82B123B}"/>
              </a:ext>
            </a:extLst>
          </p:cNvPr>
          <p:cNvSpPr/>
          <p:nvPr/>
        </p:nvSpPr>
        <p:spPr>
          <a:xfrm rot="10800000" flipH="1" flipV="1">
            <a:off x="0" y="3428999"/>
            <a:ext cx="1240992" cy="2677192"/>
          </a:xfrm>
          <a:custGeom>
            <a:avLst/>
            <a:gdLst>
              <a:gd name="connsiteX0" fmla="*/ 0 w 1632422"/>
              <a:gd name="connsiteY0" fmla="*/ 0 h 3521624"/>
              <a:gd name="connsiteX1" fmla="*/ 63671 w 1632422"/>
              <a:gd name="connsiteY1" fmla="*/ 17890 h 3521624"/>
              <a:gd name="connsiteX2" fmla="*/ 539327 w 1632422"/>
              <a:gd name="connsiteY2" fmla="*/ 1148306 h 3521624"/>
              <a:gd name="connsiteX3" fmla="*/ 1189419 w 1632422"/>
              <a:gd name="connsiteY3" fmla="*/ 2250535 h 3521624"/>
              <a:gd name="connsiteX4" fmla="*/ 694180 w 1632422"/>
              <a:gd name="connsiteY4" fmla="*/ 3401501 h 3521624"/>
              <a:gd name="connsiteX5" fmla="*/ 41850 w 1632422"/>
              <a:gd name="connsiteY5" fmla="*/ 3521557 h 3521624"/>
              <a:gd name="connsiteX6" fmla="*/ 0 w 1632422"/>
              <a:gd name="connsiteY6" fmla="*/ 3521624 h 3521624"/>
              <a:gd name="connsiteX7" fmla="*/ 0 w 1632422"/>
              <a:gd name="connsiteY7" fmla="*/ 0 h 352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2422" h="3521624">
                <a:moveTo>
                  <a:pt x="0" y="0"/>
                </a:moveTo>
                <a:lnTo>
                  <a:pt x="63671" y="17890"/>
                </a:lnTo>
                <a:cubicBezTo>
                  <a:pt x="613508" y="211723"/>
                  <a:pt x="539327" y="1148306"/>
                  <a:pt x="539327" y="1148306"/>
                </a:cubicBezTo>
                <a:cubicBezTo>
                  <a:pt x="399903" y="1946850"/>
                  <a:pt x="1189419" y="2250535"/>
                  <a:pt x="1189419" y="2250535"/>
                </a:cubicBezTo>
                <a:cubicBezTo>
                  <a:pt x="2420870" y="2961514"/>
                  <a:pt x="694180" y="3401501"/>
                  <a:pt x="694180" y="3401501"/>
                </a:cubicBezTo>
                <a:cubicBezTo>
                  <a:pt x="466953" y="3478978"/>
                  <a:pt x="248583" y="3515345"/>
                  <a:pt x="41850" y="3521557"/>
                </a:cubicBezTo>
                <a:lnTo>
                  <a:pt x="0" y="35216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102E2B0-2A24-4AF7-943D-B290263E6FA7}"/>
              </a:ext>
            </a:extLst>
          </p:cNvPr>
          <p:cNvGrpSpPr/>
          <p:nvPr/>
        </p:nvGrpSpPr>
        <p:grpSpPr>
          <a:xfrm>
            <a:off x="7608704" y="1365739"/>
            <a:ext cx="1145540" cy="1287546"/>
            <a:chOff x="6528434" y="964684"/>
            <a:chExt cx="1145540" cy="128754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B53B4B2-C933-455D-88E5-2C48A0758755}"/>
                </a:ext>
              </a:extLst>
            </p:cNvPr>
            <p:cNvSpPr/>
            <p:nvPr/>
          </p:nvSpPr>
          <p:spPr>
            <a:xfrm>
              <a:off x="6528434" y="964684"/>
              <a:ext cx="1145540" cy="1287546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44500" dist="127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AutoShape 59">
              <a:extLst>
                <a:ext uri="{FF2B5EF4-FFF2-40B4-BE49-F238E27FC236}">
                  <a16:creationId xmlns:a16="http://schemas.microsoft.com/office/drawing/2014/main" id="{B4C2D3D5-CA06-4A08-8CE7-ECADD75F6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049" y="1343524"/>
              <a:ext cx="410246" cy="409546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0" name="Group 1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8BB10B4-992D-4FAC-8001-5E660DA61DFD}"/>
              </a:ext>
            </a:extLst>
          </p:cNvPr>
          <p:cNvGrpSpPr/>
          <p:nvPr/>
        </p:nvGrpSpPr>
        <p:grpSpPr>
          <a:xfrm>
            <a:off x="3693630" y="4034946"/>
            <a:ext cx="1145540" cy="1287546"/>
            <a:chOff x="4285726" y="4485455"/>
            <a:chExt cx="1145540" cy="128754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0E2E63-2CA8-4F6E-A1A7-F218C3AAF675}"/>
                </a:ext>
              </a:extLst>
            </p:cNvPr>
            <p:cNvSpPr/>
            <p:nvPr/>
          </p:nvSpPr>
          <p:spPr>
            <a:xfrm>
              <a:off x="4285726" y="4485455"/>
              <a:ext cx="1145540" cy="1287546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444500" dist="1270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AutoShape 117">
              <a:extLst>
                <a:ext uri="{FF2B5EF4-FFF2-40B4-BE49-F238E27FC236}">
                  <a16:creationId xmlns:a16="http://schemas.microsoft.com/office/drawing/2014/main" id="{A117C578-470A-44D2-826E-547258BD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324" y="4979064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9D6BB453-FF54-40D0-AB04-6EBA1D48FCDE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999398543"/>
      </p:ext>
    </p:extLst>
  </p:cSld>
  <p:clrMapOvr>
    <a:masterClrMapping/>
  </p:clrMapOvr>
  <p:transition spd="slow"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C981BD03-3461-4BD3-B34F-8656E013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C5FC4B3-5E14-4DBD-AD41-4A44F54B7D0C}"/>
              </a:ext>
            </a:extLst>
          </p:cNvPr>
          <p:cNvSpPr txBox="1"/>
          <p:nvPr/>
        </p:nvSpPr>
        <p:spPr>
          <a:xfrm>
            <a:off x="3627711" y="667111"/>
            <a:ext cx="4936577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057F85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CONTENTS</a:t>
            </a:r>
            <a:endParaRPr lang="zh-CN" altLang="en-US" sz="4800" dirty="0">
              <a:solidFill>
                <a:srgbClr val="057F85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4DA116D-F307-4F12-B359-512BF2616CF1}"/>
              </a:ext>
            </a:extLst>
          </p:cNvPr>
          <p:cNvGrpSpPr/>
          <p:nvPr/>
        </p:nvGrpSpPr>
        <p:grpSpPr>
          <a:xfrm>
            <a:off x="622383" y="1899809"/>
            <a:ext cx="2628900" cy="2628900"/>
            <a:chOff x="622383" y="1763331"/>
            <a:chExt cx="2628900" cy="2628900"/>
          </a:xfrm>
        </p:grpSpPr>
        <p:sp>
          <p:nvSpPr>
            <p:cNvPr id="5" name="Rectangle: Rounded Corners 1">
              <a:extLst>
                <a:ext uri="{FF2B5EF4-FFF2-40B4-BE49-F238E27FC236}">
                  <a16:creationId xmlns:a16="http://schemas.microsoft.com/office/drawing/2014/main" id="{94ABF762-8235-443D-A889-1B9A9ED008A0}"/>
                </a:ext>
              </a:extLst>
            </p:cNvPr>
            <p:cNvSpPr/>
            <p:nvPr/>
          </p:nvSpPr>
          <p:spPr>
            <a:xfrm>
              <a:off x="622383" y="1763331"/>
              <a:ext cx="2628900" cy="2628900"/>
            </a:xfrm>
            <a:prstGeom prst="roundRect">
              <a:avLst>
                <a:gd name="adj" fmla="val 5178"/>
              </a:avLst>
            </a:prstGeom>
            <a:gradFill>
              <a:gsLst>
                <a:gs pos="0">
                  <a:srgbClr val="30ECF7">
                    <a:alpha val="88000"/>
                  </a:srgbClr>
                </a:gs>
                <a:gs pos="99000">
                  <a:schemeClr val="accent4">
                    <a:alpha val="4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63A29090-1CA1-4516-8D27-652D7829FB1A}"/>
                </a:ext>
              </a:extLst>
            </p:cNvPr>
            <p:cNvSpPr/>
            <p:nvPr/>
          </p:nvSpPr>
          <p:spPr>
            <a:xfrm>
              <a:off x="868465" y="3325645"/>
              <a:ext cx="2136735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1A9A6AFB-F9C6-4BFD-A77F-CFF6B98650FE}"/>
                </a:ext>
              </a:extLst>
            </p:cNvPr>
            <p:cNvSpPr/>
            <p:nvPr/>
          </p:nvSpPr>
          <p:spPr>
            <a:xfrm>
              <a:off x="868465" y="2996544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1</a:t>
              </a:r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53B553EA-A0FA-4565-BF81-056E79B10183}"/>
                </a:ext>
              </a:extLst>
            </p:cNvPr>
            <p:cNvSpPr/>
            <p:nvPr/>
          </p:nvSpPr>
          <p:spPr>
            <a:xfrm>
              <a:off x="1539538" y="2094788"/>
              <a:ext cx="794588" cy="7945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utoShape 139">
              <a:extLst>
                <a:ext uri="{FF2B5EF4-FFF2-40B4-BE49-F238E27FC236}">
                  <a16:creationId xmlns:a16="http://schemas.microsoft.com/office/drawing/2014/main" id="{C79DAC5E-ACCE-4083-AA0A-989EB35C2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7" y="2304456"/>
              <a:ext cx="337510" cy="327125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0" name="Group 3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43EB782-0188-4783-AA3E-84062F3D48EF}"/>
              </a:ext>
            </a:extLst>
          </p:cNvPr>
          <p:cNvGrpSpPr/>
          <p:nvPr/>
        </p:nvGrpSpPr>
        <p:grpSpPr>
          <a:xfrm>
            <a:off x="6196095" y="1899809"/>
            <a:ext cx="2628900" cy="2628900"/>
            <a:chOff x="6196095" y="1763331"/>
            <a:chExt cx="2628900" cy="2628900"/>
          </a:xfrm>
        </p:grpSpPr>
        <p:sp>
          <p:nvSpPr>
            <p:cNvPr id="11" name="Rectangle: Rounded Corners 5">
              <a:extLst>
                <a:ext uri="{FF2B5EF4-FFF2-40B4-BE49-F238E27FC236}">
                  <a16:creationId xmlns:a16="http://schemas.microsoft.com/office/drawing/2014/main" id="{EA6D2775-EAEE-454D-9597-3D2FED19B96F}"/>
                </a:ext>
              </a:extLst>
            </p:cNvPr>
            <p:cNvSpPr/>
            <p:nvPr/>
          </p:nvSpPr>
          <p:spPr>
            <a:xfrm>
              <a:off x="6196095" y="1763331"/>
              <a:ext cx="2628900" cy="2628900"/>
            </a:xfrm>
            <a:prstGeom prst="roundRect">
              <a:avLst>
                <a:gd name="adj" fmla="val 5178"/>
              </a:avLst>
            </a:prstGeom>
            <a:gradFill>
              <a:gsLst>
                <a:gs pos="0">
                  <a:srgbClr val="30ECF7">
                    <a:alpha val="88000"/>
                  </a:srgbClr>
                </a:gs>
                <a:gs pos="99000">
                  <a:schemeClr val="accent4">
                    <a:alpha val="4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21">
              <a:extLst>
                <a:ext uri="{FF2B5EF4-FFF2-40B4-BE49-F238E27FC236}">
                  <a16:creationId xmlns:a16="http://schemas.microsoft.com/office/drawing/2014/main" id="{7E413C36-C411-45AE-A65C-53F2BD004946}"/>
                </a:ext>
              </a:extLst>
            </p:cNvPr>
            <p:cNvSpPr/>
            <p:nvPr/>
          </p:nvSpPr>
          <p:spPr>
            <a:xfrm>
              <a:off x="6465168" y="3325645"/>
              <a:ext cx="2136735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13" name="Rectangle 22">
              <a:extLst>
                <a:ext uri="{FF2B5EF4-FFF2-40B4-BE49-F238E27FC236}">
                  <a16:creationId xmlns:a16="http://schemas.microsoft.com/office/drawing/2014/main" id="{AF257D48-F839-401B-B836-CB38162EF52E}"/>
                </a:ext>
              </a:extLst>
            </p:cNvPr>
            <p:cNvSpPr/>
            <p:nvPr/>
          </p:nvSpPr>
          <p:spPr>
            <a:xfrm>
              <a:off x="6465168" y="2996544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3</a:t>
              </a:r>
            </a:p>
          </p:txBody>
        </p:sp>
        <p:sp>
          <p:nvSpPr>
            <p:cNvPr id="14" name="Oval 23">
              <a:extLst>
                <a:ext uri="{FF2B5EF4-FFF2-40B4-BE49-F238E27FC236}">
                  <a16:creationId xmlns:a16="http://schemas.microsoft.com/office/drawing/2014/main" id="{C421D599-7A09-485D-A52C-D3D78EB68056}"/>
                </a:ext>
              </a:extLst>
            </p:cNvPr>
            <p:cNvSpPr/>
            <p:nvPr/>
          </p:nvSpPr>
          <p:spPr>
            <a:xfrm>
              <a:off x="7136241" y="2094788"/>
              <a:ext cx="794588" cy="794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C70CC8D5-A1AE-44D9-BCEA-E0FA26EE6E0B}"/>
                </a:ext>
              </a:extLst>
            </p:cNvPr>
            <p:cNvGrpSpPr/>
            <p:nvPr/>
          </p:nvGrpSpPr>
          <p:grpSpPr>
            <a:xfrm>
              <a:off x="7364780" y="2299263"/>
              <a:ext cx="337510" cy="337510"/>
              <a:chOff x="8204317" y="2115665"/>
              <a:chExt cx="464344" cy="464344"/>
            </a:xfrm>
            <a:solidFill>
              <a:schemeClr val="bg1"/>
            </a:solidFill>
          </p:grpSpPr>
          <p:sp>
            <p:nvSpPr>
              <p:cNvPr id="16" name="AutoShape 81">
                <a:extLst>
                  <a:ext uri="{FF2B5EF4-FFF2-40B4-BE49-F238E27FC236}">
                    <a16:creationId xmlns:a16="http://schemas.microsoft.com/office/drawing/2014/main" id="{B820BAA3-C8DE-4B71-8BCB-C86D9CCCB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" name="AutoShape 82">
                <a:extLst>
                  <a:ext uri="{FF2B5EF4-FFF2-40B4-BE49-F238E27FC236}">
                    <a16:creationId xmlns:a16="http://schemas.microsoft.com/office/drawing/2014/main" id="{C9E5F08E-97C8-40BA-AEC6-B0C6B1788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8" name="Group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00C6454-E7E7-4C22-8911-7B2E3F72A349}"/>
              </a:ext>
            </a:extLst>
          </p:cNvPr>
          <p:cNvGrpSpPr/>
          <p:nvPr/>
        </p:nvGrpSpPr>
        <p:grpSpPr>
          <a:xfrm>
            <a:off x="3409239" y="2412428"/>
            <a:ext cx="2628900" cy="2628900"/>
            <a:chOff x="3409239" y="2275950"/>
            <a:chExt cx="2628900" cy="2628900"/>
          </a:xfrm>
        </p:grpSpPr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E0CA441B-70A0-4952-8D5A-3EC3C63D6DCB}"/>
                </a:ext>
              </a:extLst>
            </p:cNvPr>
            <p:cNvSpPr/>
            <p:nvPr/>
          </p:nvSpPr>
          <p:spPr>
            <a:xfrm>
              <a:off x="3409239" y="2275950"/>
              <a:ext cx="2628900" cy="2628900"/>
            </a:xfrm>
            <a:prstGeom prst="roundRect">
              <a:avLst>
                <a:gd name="adj" fmla="val 5178"/>
              </a:avLst>
            </a:prstGeom>
            <a:gradFill>
              <a:gsLst>
                <a:gs pos="0">
                  <a:srgbClr val="30ECF7">
                    <a:alpha val="88000"/>
                  </a:srgbClr>
                </a:gs>
                <a:gs pos="99000">
                  <a:schemeClr val="accent4">
                    <a:alpha val="48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602F6FF1-4E06-4821-8A2F-8B4E99818B91}"/>
                </a:ext>
              </a:extLst>
            </p:cNvPr>
            <p:cNvSpPr/>
            <p:nvPr/>
          </p:nvSpPr>
          <p:spPr>
            <a:xfrm>
              <a:off x="3659381" y="3886940"/>
              <a:ext cx="2136735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925CB513-17D6-443E-B44A-5699AE62503F}"/>
                </a:ext>
              </a:extLst>
            </p:cNvPr>
            <p:cNvSpPr/>
            <p:nvPr/>
          </p:nvSpPr>
          <p:spPr>
            <a:xfrm>
              <a:off x="3659381" y="3557839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2</a:t>
              </a:r>
            </a:p>
          </p:txBody>
        </p:sp>
        <p:sp>
          <p:nvSpPr>
            <p:cNvPr id="22" name="Oval 26">
              <a:extLst>
                <a:ext uri="{FF2B5EF4-FFF2-40B4-BE49-F238E27FC236}">
                  <a16:creationId xmlns:a16="http://schemas.microsoft.com/office/drawing/2014/main" id="{34BB086C-16CD-4936-A420-CFB8468A7730}"/>
                </a:ext>
              </a:extLst>
            </p:cNvPr>
            <p:cNvSpPr/>
            <p:nvPr/>
          </p:nvSpPr>
          <p:spPr>
            <a:xfrm>
              <a:off x="4330454" y="2656083"/>
              <a:ext cx="794588" cy="794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16">
              <a:extLst>
                <a:ext uri="{FF2B5EF4-FFF2-40B4-BE49-F238E27FC236}">
                  <a16:creationId xmlns:a16="http://schemas.microsoft.com/office/drawing/2014/main" id="{60CA161F-E260-4AAE-A18A-5F086CA301AA}"/>
                </a:ext>
              </a:extLst>
            </p:cNvPr>
            <p:cNvGrpSpPr/>
            <p:nvPr/>
          </p:nvGrpSpPr>
          <p:grpSpPr>
            <a:xfrm>
              <a:off x="4554934" y="2889376"/>
              <a:ext cx="337510" cy="337510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24" name="AutoShape 126">
                <a:extLst>
                  <a:ext uri="{FF2B5EF4-FFF2-40B4-BE49-F238E27FC236}">
                    <a16:creationId xmlns:a16="http://schemas.microsoft.com/office/drawing/2014/main" id="{85E31DE5-4435-4CBF-B9AF-6E901D897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" name="AutoShape 127">
                <a:extLst>
                  <a:ext uri="{FF2B5EF4-FFF2-40B4-BE49-F238E27FC236}">
                    <a16:creationId xmlns:a16="http://schemas.microsoft.com/office/drawing/2014/main" id="{4D5FFD76-4956-42E7-B849-56034118E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6" name="Group 3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CA9C596E-F320-44D8-9402-C1B1E6AE313E}"/>
              </a:ext>
            </a:extLst>
          </p:cNvPr>
          <p:cNvGrpSpPr/>
          <p:nvPr/>
        </p:nvGrpSpPr>
        <p:grpSpPr>
          <a:xfrm>
            <a:off x="8982952" y="2412428"/>
            <a:ext cx="2628900" cy="2628900"/>
            <a:chOff x="8982952" y="2275950"/>
            <a:chExt cx="2628900" cy="2628900"/>
          </a:xfrm>
        </p:grpSpPr>
        <p:sp>
          <p:nvSpPr>
            <p:cNvPr id="27" name="Rectangle: Rounded Corners 6">
              <a:extLst>
                <a:ext uri="{FF2B5EF4-FFF2-40B4-BE49-F238E27FC236}">
                  <a16:creationId xmlns:a16="http://schemas.microsoft.com/office/drawing/2014/main" id="{725C049D-12FA-48A9-BF40-03B24843C2CB}"/>
                </a:ext>
              </a:extLst>
            </p:cNvPr>
            <p:cNvSpPr/>
            <p:nvPr/>
          </p:nvSpPr>
          <p:spPr>
            <a:xfrm>
              <a:off x="8982952" y="2275950"/>
              <a:ext cx="2628900" cy="2628900"/>
            </a:xfrm>
            <a:prstGeom prst="roundRect">
              <a:avLst>
                <a:gd name="adj" fmla="val 5178"/>
              </a:avLst>
            </a:prstGeom>
            <a:gradFill>
              <a:gsLst>
                <a:gs pos="0">
                  <a:srgbClr val="30ECF7">
                    <a:alpha val="88000"/>
                  </a:srgbClr>
                </a:gs>
                <a:gs pos="99000">
                  <a:schemeClr val="accent4">
                    <a:alpha val="48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6C47F2-7177-47DE-9A58-3A6244C9881E}"/>
                </a:ext>
              </a:extLst>
            </p:cNvPr>
            <p:cNvSpPr/>
            <p:nvPr/>
          </p:nvSpPr>
          <p:spPr>
            <a:xfrm>
              <a:off x="9233360" y="3886940"/>
              <a:ext cx="2136735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68A87A-FE30-4944-92DA-24548D118B37}"/>
                </a:ext>
              </a:extLst>
            </p:cNvPr>
            <p:cNvSpPr/>
            <p:nvPr/>
          </p:nvSpPr>
          <p:spPr>
            <a:xfrm>
              <a:off x="9233360" y="3557839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5A120F-7EDE-4BE9-83DE-A2A6338C1F40}"/>
                </a:ext>
              </a:extLst>
            </p:cNvPr>
            <p:cNvSpPr/>
            <p:nvPr/>
          </p:nvSpPr>
          <p:spPr>
            <a:xfrm>
              <a:off x="9904433" y="2656083"/>
              <a:ext cx="794588" cy="794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10">
              <a:extLst>
                <a:ext uri="{FF2B5EF4-FFF2-40B4-BE49-F238E27FC236}">
                  <a16:creationId xmlns:a16="http://schemas.microsoft.com/office/drawing/2014/main" id="{453479C8-6BFD-4E22-B320-70FB268319DC}"/>
                </a:ext>
              </a:extLst>
            </p:cNvPr>
            <p:cNvGrpSpPr/>
            <p:nvPr/>
          </p:nvGrpSpPr>
          <p:grpSpPr>
            <a:xfrm>
              <a:off x="10204824" y="2889376"/>
              <a:ext cx="232506" cy="338087"/>
              <a:chOff x="10146507" y="3505994"/>
              <a:chExt cx="319881" cy="465138"/>
            </a:xfrm>
            <a:solidFill>
              <a:schemeClr val="bg1"/>
            </a:solidFill>
          </p:grpSpPr>
          <p:sp>
            <p:nvSpPr>
              <p:cNvPr id="32" name="AutoShape 30">
                <a:extLst>
                  <a:ext uri="{FF2B5EF4-FFF2-40B4-BE49-F238E27FC236}">
                    <a16:creationId xmlns:a16="http://schemas.microsoft.com/office/drawing/2014/main" id="{0B9EE338-1C83-4B1F-AD97-1E8727F10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31">
                <a:extLst>
                  <a:ext uri="{FF2B5EF4-FFF2-40B4-BE49-F238E27FC236}">
                    <a16:creationId xmlns:a16="http://schemas.microsoft.com/office/drawing/2014/main" id="{4E3D334C-936C-4D25-A73C-57F3D21D2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52F9DDD8-3793-4E5F-9D5A-043587CC93AD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006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C5C438B-4D31-4076-BA81-641D80BC0786}"/>
              </a:ext>
            </a:extLst>
          </p:cNvPr>
          <p:cNvSpPr/>
          <p:nvPr/>
        </p:nvSpPr>
        <p:spPr>
          <a:xfrm>
            <a:off x="0" y="2961402"/>
            <a:ext cx="12192000" cy="3896599"/>
          </a:xfrm>
          <a:custGeom>
            <a:avLst/>
            <a:gdLst>
              <a:gd name="connsiteX0" fmla="*/ 8340950 w 12192000"/>
              <a:gd name="connsiteY0" fmla="*/ 75 h 3896599"/>
              <a:gd name="connsiteX1" fmla="*/ 9521313 w 12192000"/>
              <a:gd name="connsiteY1" fmla="*/ 1178471 h 3896599"/>
              <a:gd name="connsiteX2" fmla="*/ 10458081 w 12192000"/>
              <a:gd name="connsiteY2" fmla="*/ 451130 h 3896599"/>
              <a:gd name="connsiteX3" fmla="*/ 11458514 w 12192000"/>
              <a:gd name="connsiteY3" fmla="*/ 1082853 h 3896599"/>
              <a:gd name="connsiteX4" fmla="*/ 12118341 w 12192000"/>
              <a:gd name="connsiteY4" fmla="*/ 794141 h 3896599"/>
              <a:gd name="connsiteX5" fmla="*/ 12192000 w 12192000"/>
              <a:gd name="connsiteY5" fmla="*/ 726319 h 3896599"/>
              <a:gd name="connsiteX6" fmla="*/ 12192000 w 12192000"/>
              <a:gd name="connsiteY6" fmla="*/ 3896599 h 3896599"/>
              <a:gd name="connsiteX7" fmla="*/ 0 w 12192000"/>
              <a:gd name="connsiteY7" fmla="*/ 3896599 h 3896599"/>
              <a:gd name="connsiteX8" fmla="*/ 0 w 12192000"/>
              <a:gd name="connsiteY8" fmla="*/ 2816502 h 3896599"/>
              <a:gd name="connsiteX9" fmla="*/ 7253 w 12192000"/>
              <a:gd name="connsiteY9" fmla="*/ 2815756 h 3896599"/>
              <a:gd name="connsiteX10" fmla="*/ 1692869 w 12192000"/>
              <a:gd name="connsiteY10" fmla="*/ 2872324 h 3896599"/>
              <a:gd name="connsiteX11" fmla="*/ 2991710 w 12192000"/>
              <a:gd name="connsiteY11" fmla="*/ 3325591 h 3896599"/>
              <a:gd name="connsiteX12" fmla="*/ 4270396 w 12192000"/>
              <a:gd name="connsiteY12" fmla="*/ 2449782 h 3896599"/>
              <a:gd name="connsiteX13" fmla="*/ 5025515 w 12192000"/>
              <a:gd name="connsiteY13" fmla="*/ 2744258 h 3896599"/>
              <a:gd name="connsiteX14" fmla="*/ 6052984 w 12192000"/>
              <a:gd name="connsiteY14" fmla="*/ 1689503 h 3896599"/>
              <a:gd name="connsiteX15" fmla="*/ 6758694 w 12192000"/>
              <a:gd name="connsiteY15" fmla="*/ 2203730 h 3896599"/>
              <a:gd name="connsiteX16" fmla="*/ 8340950 w 12192000"/>
              <a:gd name="connsiteY16" fmla="*/ 75 h 389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3896599">
                <a:moveTo>
                  <a:pt x="8340950" y="75"/>
                </a:moveTo>
                <a:cubicBezTo>
                  <a:pt x="8679466" y="-10781"/>
                  <a:pt x="9016058" y="1164255"/>
                  <a:pt x="9521313" y="1178471"/>
                </a:cubicBezTo>
                <a:cubicBezTo>
                  <a:pt x="10026568" y="1192687"/>
                  <a:pt x="10165694" y="489926"/>
                  <a:pt x="10458081" y="451130"/>
                </a:cubicBezTo>
                <a:cubicBezTo>
                  <a:pt x="10750468" y="412334"/>
                  <a:pt x="11034744" y="1046678"/>
                  <a:pt x="11458514" y="1082853"/>
                </a:cubicBezTo>
                <a:cubicBezTo>
                  <a:pt x="11736613" y="1106593"/>
                  <a:pt x="11959242" y="937226"/>
                  <a:pt x="12118341" y="794141"/>
                </a:cubicBezTo>
                <a:lnTo>
                  <a:pt x="12192000" y="726319"/>
                </a:lnTo>
                <a:lnTo>
                  <a:pt x="12192000" y="3896599"/>
                </a:lnTo>
                <a:lnTo>
                  <a:pt x="0" y="3896599"/>
                </a:lnTo>
                <a:lnTo>
                  <a:pt x="0" y="2816502"/>
                </a:lnTo>
                <a:lnTo>
                  <a:pt x="7253" y="2815756"/>
                </a:lnTo>
                <a:cubicBezTo>
                  <a:pt x="480540" y="2779713"/>
                  <a:pt x="1230769" y="2800738"/>
                  <a:pt x="1692869" y="2872324"/>
                </a:cubicBezTo>
                <a:cubicBezTo>
                  <a:pt x="2220984" y="2954137"/>
                  <a:pt x="2455442" y="3365535"/>
                  <a:pt x="2991710" y="3325591"/>
                </a:cubicBezTo>
                <a:cubicBezTo>
                  <a:pt x="3527978" y="3285647"/>
                  <a:pt x="3855228" y="2447611"/>
                  <a:pt x="4270396" y="2449782"/>
                </a:cubicBezTo>
                <a:cubicBezTo>
                  <a:pt x="4685562" y="2451953"/>
                  <a:pt x="4606496" y="2733811"/>
                  <a:pt x="5025515" y="2744258"/>
                </a:cubicBezTo>
                <a:cubicBezTo>
                  <a:pt x="5444531" y="2754705"/>
                  <a:pt x="5764121" y="1779591"/>
                  <a:pt x="6052984" y="1689503"/>
                </a:cubicBezTo>
                <a:cubicBezTo>
                  <a:pt x="6341848" y="1599415"/>
                  <a:pt x="6293546" y="2287181"/>
                  <a:pt x="6758694" y="2203730"/>
                </a:cubicBezTo>
                <a:cubicBezTo>
                  <a:pt x="7223842" y="2120279"/>
                  <a:pt x="8002434" y="10931"/>
                  <a:pt x="8340950" y="75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AB0C6FA-8D87-4C96-A601-E3C28A6F3E5B}"/>
              </a:ext>
            </a:extLst>
          </p:cNvPr>
          <p:cNvSpPr/>
          <p:nvPr/>
        </p:nvSpPr>
        <p:spPr>
          <a:xfrm>
            <a:off x="0" y="2802825"/>
            <a:ext cx="12192000" cy="3370924"/>
          </a:xfrm>
          <a:custGeom>
            <a:avLst/>
            <a:gdLst>
              <a:gd name="connsiteX0" fmla="*/ 0 w 12211664"/>
              <a:gd name="connsiteY0" fmla="*/ 2845808 h 3362963"/>
              <a:gd name="connsiteX1" fmla="*/ 1651819 w 12211664"/>
              <a:gd name="connsiteY1" fmla="*/ 3008041 h 3362963"/>
              <a:gd name="connsiteX2" fmla="*/ 2979174 w 12211664"/>
              <a:gd name="connsiteY2" fmla="*/ 3362002 h 3362963"/>
              <a:gd name="connsiteX3" fmla="*/ 4041058 w 12211664"/>
              <a:gd name="connsiteY3" fmla="*/ 2890053 h 3362963"/>
              <a:gd name="connsiteX4" fmla="*/ 4350774 w 12211664"/>
              <a:gd name="connsiteY4" fmla="*/ 2477099 h 3362963"/>
              <a:gd name="connsiteX5" fmla="*/ 4999703 w 12211664"/>
              <a:gd name="connsiteY5" fmla="*/ 2757318 h 3362963"/>
              <a:gd name="connsiteX6" fmla="*/ 6091083 w 12211664"/>
              <a:gd name="connsiteY6" fmla="*/ 1710182 h 3362963"/>
              <a:gd name="connsiteX7" fmla="*/ 6813754 w 12211664"/>
              <a:gd name="connsiteY7" fmla="*/ 2182131 h 3362963"/>
              <a:gd name="connsiteX8" fmla="*/ 8273845 w 12211664"/>
              <a:gd name="connsiteY8" fmla="*/ 14118 h 3362963"/>
              <a:gd name="connsiteX9" fmla="*/ 9527458 w 12211664"/>
              <a:gd name="connsiteY9" fmla="*/ 1208737 h 3362963"/>
              <a:gd name="connsiteX10" fmla="*/ 10441858 w 12211664"/>
              <a:gd name="connsiteY10" fmla="*/ 427073 h 3362963"/>
              <a:gd name="connsiteX11" fmla="*/ 11474245 w 12211664"/>
              <a:gd name="connsiteY11" fmla="*/ 1105499 h 3362963"/>
              <a:gd name="connsiteX12" fmla="*/ 12211664 w 12211664"/>
              <a:gd name="connsiteY12" fmla="*/ 692544 h 3362963"/>
              <a:gd name="connsiteX0" fmla="*/ 0 w 12211664"/>
              <a:gd name="connsiteY0" fmla="*/ 2845808 h 3362051"/>
              <a:gd name="connsiteX1" fmla="*/ 1696135 w 12211664"/>
              <a:gd name="connsiteY1" fmla="*/ 2919550 h 3362051"/>
              <a:gd name="connsiteX2" fmla="*/ 2979174 w 12211664"/>
              <a:gd name="connsiteY2" fmla="*/ 3362002 h 3362051"/>
              <a:gd name="connsiteX3" fmla="*/ 4041058 w 12211664"/>
              <a:gd name="connsiteY3" fmla="*/ 2890053 h 3362051"/>
              <a:gd name="connsiteX4" fmla="*/ 4350774 w 12211664"/>
              <a:gd name="connsiteY4" fmla="*/ 2477099 h 3362051"/>
              <a:gd name="connsiteX5" fmla="*/ 4999703 w 12211664"/>
              <a:gd name="connsiteY5" fmla="*/ 2757318 h 3362051"/>
              <a:gd name="connsiteX6" fmla="*/ 6091083 w 12211664"/>
              <a:gd name="connsiteY6" fmla="*/ 1710182 h 3362051"/>
              <a:gd name="connsiteX7" fmla="*/ 6813754 w 12211664"/>
              <a:gd name="connsiteY7" fmla="*/ 2182131 h 3362051"/>
              <a:gd name="connsiteX8" fmla="*/ 8273845 w 12211664"/>
              <a:gd name="connsiteY8" fmla="*/ 14118 h 3362051"/>
              <a:gd name="connsiteX9" fmla="*/ 9527458 w 12211664"/>
              <a:gd name="connsiteY9" fmla="*/ 1208737 h 3362051"/>
              <a:gd name="connsiteX10" fmla="*/ 10441858 w 12211664"/>
              <a:gd name="connsiteY10" fmla="*/ 427073 h 3362051"/>
              <a:gd name="connsiteX11" fmla="*/ 11474245 w 12211664"/>
              <a:gd name="connsiteY11" fmla="*/ 1105499 h 3362051"/>
              <a:gd name="connsiteX12" fmla="*/ 12211664 w 12211664"/>
              <a:gd name="connsiteY12" fmla="*/ 692544 h 3362051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350774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274451 w 12211664"/>
              <a:gd name="connsiteY3" fmla="*/ 2477099 h 3370462"/>
              <a:gd name="connsiteX4" fmla="*/ 4999703 w 12211664"/>
              <a:gd name="connsiteY4" fmla="*/ 275731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274451 w 12211664"/>
              <a:gd name="connsiteY3" fmla="*/ 2477099 h 3370462"/>
              <a:gd name="connsiteX4" fmla="*/ 5098923 w 12211664"/>
              <a:gd name="connsiteY4" fmla="*/ 277255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0462"/>
              <a:gd name="connsiteX1" fmla="*/ 1696135 w 12211664"/>
              <a:gd name="connsiteY1" fmla="*/ 2919550 h 3370462"/>
              <a:gd name="connsiteX2" fmla="*/ 2979174 w 12211664"/>
              <a:gd name="connsiteY2" fmla="*/ 3362002 h 3370462"/>
              <a:gd name="connsiteX3" fmla="*/ 4274451 w 12211664"/>
              <a:gd name="connsiteY3" fmla="*/ 2477099 h 3370462"/>
              <a:gd name="connsiteX4" fmla="*/ 5098923 w 12211664"/>
              <a:gd name="connsiteY4" fmla="*/ 2772558 h 3370462"/>
              <a:gd name="connsiteX5" fmla="*/ 6091083 w 12211664"/>
              <a:gd name="connsiteY5" fmla="*/ 1710182 h 3370462"/>
              <a:gd name="connsiteX6" fmla="*/ 6813754 w 12211664"/>
              <a:gd name="connsiteY6" fmla="*/ 2182131 h 3370462"/>
              <a:gd name="connsiteX7" fmla="*/ 8273845 w 12211664"/>
              <a:gd name="connsiteY7" fmla="*/ 14118 h 3370462"/>
              <a:gd name="connsiteX8" fmla="*/ 9527458 w 12211664"/>
              <a:gd name="connsiteY8" fmla="*/ 1208737 h 3370462"/>
              <a:gd name="connsiteX9" fmla="*/ 10441858 w 12211664"/>
              <a:gd name="connsiteY9" fmla="*/ 427073 h 3370462"/>
              <a:gd name="connsiteX10" fmla="*/ 11474245 w 12211664"/>
              <a:gd name="connsiteY10" fmla="*/ 1105499 h 3370462"/>
              <a:gd name="connsiteX11" fmla="*/ 12211664 w 12211664"/>
              <a:gd name="connsiteY11" fmla="*/ 692544 h 3370462"/>
              <a:gd name="connsiteX0" fmla="*/ 0 w 12211664"/>
              <a:gd name="connsiteY0" fmla="*/ 2845808 h 3371235"/>
              <a:gd name="connsiteX1" fmla="*/ 1696135 w 12211664"/>
              <a:gd name="connsiteY1" fmla="*/ 2919550 h 3371235"/>
              <a:gd name="connsiteX2" fmla="*/ 2979174 w 12211664"/>
              <a:gd name="connsiteY2" fmla="*/ 3362002 h 3371235"/>
              <a:gd name="connsiteX3" fmla="*/ 4304980 w 12211664"/>
              <a:gd name="connsiteY3" fmla="*/ 2454239 h 3371235"/>
              <a:gd name="connsiteX4" fmla="*/ 5098923 w 12211664"/>
              <a:gd name="connsiteY4" fmla="*/ 2772558 h 3371235"/>
              <a:gd name="connsiteX5" fmla="*/ 6091083 w 12211664"/>
              <a:gd name="connsiteY5" fmla="*/ 1710182 h 3371235"/>
              <a:gd name="connsiteX6" fmla="*/ 6813754 w 12211664"/>
              <a:gd name="connsiteY6" fmla="*/ 2182131 h 3371235"/>
              <a:gd name="connsiteX7" fmla="*/ 8273845 w 12211664"/>
              <a:gd name="connsiteY7" fmla="*/ 14118 h 3371235"/>
              <a:gd name="connsiteX8" fmla="*/ 9527458 w 12211664"/>
              <a:gd name="connsiteY8" fmla="*/ 1208737 h 3371235"/>
              <a:gd name="connsiteX9" fmla="*/ 10441858 w 12211664"/>
              <a:gd name="connsiteY9" fmla="*/ 427073 h 3371235"/>
              <a:gd name="connsiteX10" fmla="*/ 11474245 w 12211664"/>
              <a:gd name="connsiteY10" fmla="*/ 1105499 h 3371235"/>
              <a:gd name="connsiteX11" fmla="*/ 12211664 w 12211664"/>
              <a:gd name="connsiteY11" fmla="*/ 692544 h 3371235"/>
              <a:gd name="connsiteX0" fmla="*/ 0 w 12211664"/>
              <a:gd name="connsiteY0" fmla="*/ 2845808 h 3371235"/>
              <a:gd name="connsiteX1" fmla="*/ 1696135 w 12211664"/>
              <a:gd name="connsiteY1" fmla="*/ 2919550 h 3371235"/>
              <a:gd name="connsiteX2" fmla="*/ 2979174 w 12211664"/>
              <a:gd name="connsiteY2" fmla="*/ 3362002 h 3371235"/>
              <a:gd name="connsiteX3" fmla="*/ 4304980 w 12211664"/>
              <a:gd name="connsiteY3" fmla="*/ 2454239 h 3371235"/>
              <a:gd name="connsiteX4" fmla="*/ 5098923 w 12211664"/>
              <a:gd name="connsiteY4" fmla="*/ 2772558 h 3371235"/>
              <a:gd name="connsiteX5" fmla="*/ 6091083 w 12211664"/>
              <a:gd name="connsiteY5" fmla="*/ 1710182 h 3371235"/>
              <a:gd name="connsiteX6" fmla="*/ 6813754 w 12211664"/>
              <a:gd name="connsiteY6" fmla="*/ 2182131 h 3371235"/>
              <a:gd name="connsiteX7" fmla="*/ 8273845 w 12211664"/>
              <a:gd name="connsiteY7" fmla="*/ 14118 h 3371235"/>
              <a:gd name="connsiteX8" fmla="*/ 9527458 w 12211664"/>
              <a:gd name="connsiteY8" fmla="*/ 1208737 h 3371235"/>
              <a:gd name="connsiteX9" fmla="*/ 10441858 w 12211664"/>
              <a:gd name="connsiteY9" fmla="*/ 427073 h 3371235"/>
              <a:gd name="connsiteX10" fmla="*/ 11474245 w 12211664"/>
              <a:gd name="connsiteY10" fmla="*/ 1105499 h 3371235"/>
              <a:gd name="connsiteX11" fmla="*/ 12211664 w 12211664"/>
              <a:gd name="connsiteY11" fmla="*/ 692544 h 3371235"/>
              <a:gd name="connsiteX0" fmla="*/ 0 w 12211664"/>
              <a:gd name="connsiteY0" fmla="*/ 2845808 h 3371235"/>
              <a:gd name="connsiteX1" fmla="*/ 1696135 w 12211664"/>
              <a:gd name="connsiteY1" fmla="*/ 2919550 h 3371235"/>
              <a:gd name="connsiteX2" fmla="*/ 2979174 w 12211664"/>
              <a:gd name="connsiteY2" fmla="*/ 3362002 h 3371235"/>
              <a:gd name="connsiteX3" fmla="*/ 4304980 w 12211664"/>
              <a:gd name="connsiteY3" fmla="*/ 2454239 h 3371235"/>
              <a:gd name="connsiteX4" fmla="*/ 5098923 w 12211664"/>
              <a:gd name="connsiteY4" fmla="*/ 2772558 h 3371235"/>
              <a:gd name="connsiteX5" fmla="*/ 6091083 w 12211664"/>
              <a:gd name="connsiteY5" fmla="*/ 1710182 h 3371235"/>
              <a:gd name="connsiteX6" fmla="*/ 6813754 w 12211664"/>
              <a:gd name="connsiteY6" fmla="*/ 2182131 h 3371235"/>
              <a:gd name="connsiteX7" fmla="*/ 8273845 w 12211664"/>
              <a:gd name="connsiteY7" fmla="*/ 14118 h 3371235"/>
              <a:gd name="connsiteX8" fmla="*/ 9527458 w 12211664"/>
              <a:gd name="connsiteY8" fmla="*/ 1208737 h 3371235"/>
              <a:gd name="connsiteX9" fmla="*/ 10441858 w 12211664"/>
              <a:gd name="connsiteY9" fmla="*/ 427073 h 3371235"/>
              <a:gd name="connsiteX10" fmla="*/ 11474245 w 12211664"/>
              <a:gd name="connsiteY10" fmla="*/ 1105499 h 3371235"/>
              <a:gd name="connsiteX11" fmla="*/ 12211664 w 12211664"/>
              <a:gd name="connsiteY11" fmla="*/ 692544 h 3371235"/>
              <a:gd name="connsiteX0" fmla="*/ 0 w 12211664"/>
              <a:gd name="connsiteY0" fmla="*/ 2845808 h 3369723"/>
              <a:gd name="connsiteX1" fmla="*/ 1688503 w 12211664"/>
              <a:gd name="connsiteY1" fmla="*/ 2889070 h 3369723"/>
              <a:gd name="connsiteX2" fmla="*/ 2979174 w 12211664"/>
              <a:gd name="connsiteY2" fmla="*/ 3362002 h 3369723"/>
              <a:gd name="connsiteX3" fmla="*/ 4304980 w 12211664"/>
              <a:gd name="connsiteY3" fmla="*/ 2454239 h 3369723"/>
              <a:gd name="connsiteX4" fmla="*/ 5098923 w 12211664"/>
              <a:gd name="connsiteY4" fmla="*/ 2772558 h 3369723"/>
              <a:gd name="connsiteX5" fmla="*/ 6091083 w 12211664"/>
              <a:gd name="connsiteY5" fmla="*/ 1710182 h 3369723"/>
              <a:gd name="connsiteX6" fmla="*/ 6813754 w 12211664"/>
              <a:gd name="connsiteY6" fmla="*/ 2182131 h 3369723"/>
              <a:gd name="connsiteX7" fmla="*/ 8273845 w 12211664"/>
              <a:gd name="connsiteY7" fmla="*/ 14118 h 3369723"/>
              <a:gd name="connsiteX8" fmla="*/ 9527458 w 12211664"/>
              <a:gd name="connsiteY8" fmla="*/ 1208737 h 3369723"/>
              <a:gd name="connsiteX9" fmla="*/ 10441858 w 12211664"/>
              <a:gd name="connsiteY9" fmla="*/ 427073 h 3369723"/>
              <a:gd name="connsiteX10" fmla="*/ 11474245 w 12211664"/>
              <a:gd name="connsiteY10" fmla="*/ 1105499 h 3369723"/>
              <a:gd name="connsiteX11" fmla="*/ 12211664 w 12211664"/>
              <a:gd name="connsiteY11" fmla="*/ 692544 h 3369723"/>
              <a:gd name="connsiteX0" fmla="*/ 0 w 12211664"/>
              <a:gd name="connsiteY0" fmla="*/ 2845808 h 3370837"/>
              <a:gd name="connsiteX1" fmla="*/ 1688503 w 12211664"/>
              <a:gd name="connsiteY1" fmla="*/ 2911930 h 3370837"/>
              <a:gd name="connsiteX2" fmla="*/ 2979174 w 12211664"/>
              <a:gd name="connsiteY2" fmla="*/ 3362002 h 3370837"/>
              <a:gd name="connsiteX3" fmla="*/ 4304980 w 12211664"/>
              <a:gd name="connsiteY3" fmla="*/ 2454239 h 3370837"/>
              <a:gd name="connsiteX4" fmla="*/ 5098923 w 12211664"/>
              <a:gd name="connsiteY4" fmla="*/ 2772558 h 3370837"/>
              <a:gd name="connsiteX5" fmla="*/ 6091083 w 12211664"/>
              <a:gd name="connsiteY5" fmla="*/ 1710182 h 3370837"/>
              <a:gd name="connsiteX6" fmla="*/ 6813754 w 12211664"/>
              <a:gd name="connsiteY6" fmla="*/ 2182131 h 3370837"/>
              <a:gd name="connsiteX7" fmla="*/ 8273845 w 12211664"/>
              <a:gd name="connsiteY7" fmla="*/ 14118 h 3370837"/>
              <a:gd name="connsiteX8" fmla="*/ 9527458 w 12211664"/>
              <a:gd name="connsiteY8" fmla="*/ 1208737 h 3370837"/>
              <a:gd name="connsiteX9" fmla="*/ 10441858 w 12211664"/>
              <a:gd name="connsiteY9" fmla="*/ 427073 h 3370837"/>
              <a:gd name="connsiteX10" fmla="*/ 11474245 w 12211664"/>
              <a:gd name="connsiteY10" fmla="*/ 1105499 h 3370837"/>
              <a:gd name="connsiteX11" fmla="*/ 12211664 w 12211664"/>
              <a:gd name="connsiteY11" fmla="*/ 692544 h 3370837"/>
              <a:gd name="connsiteX0" fmla="*/ 0 w 12211664"/>
              <a:gd name="connsiteY0" fmla="*/ 2845808 h 3370837"/>
              <a:gd name="connsiteX1" fmla="*/ 1688503 w 12211664"/>
              <a:gd name="connsiteY1" fmla="*/ 2911930 h 3370837"/>
              <a:gd name="connsiteX2" fmla="*/ 2979174 w 12211664"/>
              <a:gd name="connsiteY2" fmla="*/ 3362002 h 3370837"/>
              <a:gd name="connsiteX3" fmla="*/ 4304980 w 12211664"/>
              <a:gd name="connsiteY3" fmla="*/ 2454239 h 3370837"/>
              <a:gd name="connsiteX4" fmla="*/ 5098923 w 12211664"/>
              <a:gd name="connsiteY4" fmla="*/ 2772558 h 3370837"/>
              <a:gd name="connsiteX5" fmla="*/ 6091083 w 12211664"/>
              <a:gd name="connsiteY5" fmla="*/ 1710182 h 3370837"/>
              <a:gd name="connsiteX6" fmla="*/ 6813754 w 12211664"/>
              <a:gd name="connsiteY6" fmla="*/ 2182131 h 3370837"/>
              <a:gd name="connsiteX7" fmla="*/ 8273845 w 12211664"/>
              <a:gd name="connsiteY7" fmla="*/ 14118 h 3370837"/>
              <a:gd name="connsiteX8" fmla="*/ 9527458 w 12211664"/>
              <a:gd name="connsiteY8" fmla="*/ 1208737 h 3370837"/>
              <a:gd name="connsiteX9" fmla="*/ 10441858 w 12211664"/>
              <a:gd name="connsiteY9" fmla="*/ 427073 h 3370837"/>
              <a:gd name="connsiteX10" fmla="*/ 11474245 w 12211664"/>
              <a:gd name="connsiteY10" fmla="*/ 1105499 h 3370837"/>
              <a:gd name="connsiteX11" fmla="*/ 12211664 w 12211664"/>
              <a:gd name="connsiteY11" fmla="*/ 692544 h 3370837"/>
              <a:gd name="connsiteX0" fmla="*/ 0 w 12211664"/>
              <a:gd name="connsiteY0" fmla="*/ 2845808 h 3370116"/>
              <a:gd name="connsiteX1" fmla="*/ 1688503 w 12211664"/>
              <a:gd name="connsiteY1" fmla="*/ 2897416 h 3370116"/>
              <a:gd name="connsiteX2" fmla="*/ 2979174 w 12211664"/>
              <a:gd name="connsiteY2" fmla="*/ 3362002 h 3370116"/>
              <a:gd name="connsiteX3" fmla="*/ 4304980 w 12211664"/>
              <a:gd name="connsiteY3" fmla="*/ 2454239 h 3370116"/>
              <a:gd name="connsiteX4" fmla="*/ 5098923 w 12211664"/>
              <a:gd name="connsiteY4" fmla="*/ 2772558 h 3370116"/>
              <a:gd name="connsiteX5" fmla="*/ 6091083 w 12211664"/>
              <a:gd name="connsiteY5" fmla="*/ 1710182 h 3370116"/>
              <a:gd name="connsiteX6" fmla="*/ 6813754 w 12211664"/>
              <a:gd name="connsiteY6" fmla="*/ 2182131 h 3370116"/>
              <a:gd name="connsiteX7" fmla="*/ 8273845 w 12211664"/>
              <a:gd name="connsiteY7" fmla="*/ 14118 h 3370116"/>
              <a:gd name="connsiteX8" fmla="*/ 9527458 w 12211664"/>
              <a:gd name="connsiteY8" fmla="*/ 1208737 h 3370116"/>
              <a:gd name="connsiteX9" fmla="*/ 10441858 w 12211664"/>
              <a:gd name="connsiteY9" fmla="*/ 427073 h 3370116"/>
              <a:gd name="connsiteX10" fmla="*/ 11474245 w 12211664"/>
              <a:gd name="connsiteY10" fmla="*/ 1105499 h 3370116"/>
              <a:gd name="connsiteX11" fmla="*/ 12211664 w 12211664"/>
              <a:gd name="connsiteY11" fmla="*/ 692544 h 3370116"/>
              <a:gd name="connsiteX0" fmla="*/ 0 w 12211664"/>
              <a:gd name="connsiteY0" fmla="*/ 2845808 h 3370924"/>
              <a:gd name="connsiteX1" fmla="*/ 1688503 w 12211664"/>
              <a:gd name="connsiteY1" fmla="*/ 2897416 h 3370924"/>
              <a:gd name="connsiteX2" fmla="*/ 2979174 w 12211664"/>
              <a:gd name="connsiteY2" fmla="*/ 3362002 h 3370924"/>
              <a:gd name="connsiteX3" fmla="*/ 4304980 w 12211664"/>
              <a:gd name="connsiteY3" fmla="*/ 2454239 h 3370924"/>
              <a:gd name="connsiteX4" fmla="*/ 5098923 w 12211664"/>
              <a:gd name="connsiteY4" fmla="*/ 2772558 h 3370924"/>
              <a:gd name="connsiteX5" fmla="*/ 6091083 w 12211664"/>
              <a:gd name="connsiteY5" fmla="*/ 1710182 h 3370924"/>
              <a:gd name="connsiteX6" fmla="*/ 6813754 w 12211664"/>
              <a:gd name="connsiteY6" fmla="*/ 2182131 h 3370924"/>
              <a:gd name="connsiteX7" fmla="*/ 8273845 w 12211664"/>
              <a:gd name="connsiteY7" fmla="*/ 14118 h 3370924"/>
              <a:gd name="connsiteX8" fmla="*/ 9527458 w 12211664"/>
              <a:gd name="connsiteY8" fmla="*/ 1208737 h 3370924"/>
              <a:gd name="connsiteX9" fmla="*/ 10441858 w 12211664"/>
              <a:gd name="connsiteY9" fmla="*/ 427073 h 3370924"/>
              <a:gd name="connsiteX10" fmla="*/ 11474245 w 12211664"/>
              <a:gd name="connsiteY10" fmla="*/ 1105499 h 3370924"/>
              <a:gd name="connsiteX11" fmla="*/ 12211664 w 12211664"/>
              <a:gd name="connsiteY11" fmla="*/ 692544 h 3370924"/>
              <a:gd name="connsiteX0" fmla="*/ 0 w 12211664"/>
              <a:gd name="connsiteY0" fmla="*/ 2845808 h 3370924"/>
              <a:gd name="connsiteX1" fmla="*/ 1688503 w 12211664"/>
              <a:gd name="connsiteY1" fmla="*/ 2897416 h 3370924"/>
              <a:gd name="connsiteX2" fmla="*/ 2979174 w 12211664"/>
              <a:gd name="connsiteY2" fmla="*/ 3362002 h 3370924"/>
              <a:gd name="connsiteX3" fmla="*/ 4304980 w 12211664"/>
              <a:gd name="connsiteY3" fmla="*/ 2454239 h 3370924"/>
              <a:gd name="connsiteX4" fmla="*/ 5098923 w 12211664"/>
              <a:gd name="connsiteY4" fmla="*/ 2772558 h 3370924"/>
              <a:gd name="connsiteX5" fmla="*/ 6091083 w 12211664"/>
              <a:gd name="connsiteY5" fmla="*/ 1710182 h 3370924"/>
              <a:gd name="connsiteX6" fmla="*/ 6813754 w 12211664"/>
              <a:gd name="connsiteY6" fmla="*/ 2182131 h 3370924"/>
              <a:gd name="connsiteX7" fmla="*/ 8273845 w 12211664"/>
              <a:gd name="connsiteY7" fmla="*/ 14118 h 3370924"/>
              <a:gd name="connsiteX8" fmla="*/ 9527458 w 12211664"/>
              <a:gd name="connsiteY8" fmla="*/ 1208737 h 3370924"/>
              <a:gd name="connsiteX9" fmla="*/ 10441858 w 12211664"/>
              <a:gd name="connsiteY9" fmla="*/ 427073 h 3370924"/>
              <a:gd name="connsiteX10" fmla="*/ 11474245 w 12211664"/>
              <a:gd name="connsiteY10" fmla="*/ 1105499 h 3370924"/>
              <a:gd name="connsiteX11" fmla="*/ 12211664 w 12211664"/>
              <a:gd name="connsiteY11" fmla="*/ 692544 h 3370924"/>
              <a:gd name="connsiteX0" fmla="*/ 0 w 12211664"/>
              <a:gd name="connsiteY0" fmla="*/ 2845808 h 3370924"/>
              <a:gd name="connsiteX1" fmla="*/ 1688503 w 12211664"/>
              <a:gd name="connsiteY1" fmla="*/ 2897416 h 3370924"/>
              <a:gd name="connsiteX2" fmla="*/ 2979174 w 12211664"/>
              <a:gd name="connsiteY2" fmla="*/ 3362002 h 3370924"/>
              <a:gd name="connsiteX3" fmla="*/ 4304980 w 12211664"/>
              <a:gd name="connsiteY3" fmla="*/ 2454239 h 3370924"/>
              <a:gd name="connsiteX4" fmla="*/ 5098923 w 12211664"/>
              <a:gd name="connsiteY4" fmla="*/ 2772558 h 3370924"/>
              <a:gd name="connsiteX5" fmla="*/ 6091083 w 12211664"/>
              <a:gd name="connsiteY5" fmla="*/ 1710182 h 3370924"/>
              <a:gd name="connsiteX6" fmla="*/ 6813754 w 12211664"/>
              <a:gd name="connsiteY6" fmla="*/ 2182131 h 3370924"/>
              <a:gd name="connsiteX7" fmla="*/ 8273845 w 12211664"/>
              <a:gd name="connsiteY7" fmla="*/ 14118 h 3370924"/>
              <a:gd name="connsiteX8" fmla="*/ 9527458 w 12211664"/>
              <a:gd name="connsiteY8" fmla="*/ 1208737 h 3370924"/>
              <a:gd name="connsiteX9" fmla="*/ 10441858 w 12211664"/>
              <a:gd name="connsiteY9" fmla="*/ 427073 h 3370924"/>
              <a:gd name="connsiteX10" fmla="*/ 11474245 w 12211664"/>
              <a:gd name="connsiteY10" fmla="*/ 1105499 h 3370924"/>
              <a:gd name="connsiteX11" fmla="*/ 12211664 w 12211664"/>
              <a:gd name="connsiteY11" fmla="*/ 692544 h 337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11664" h="3370924">
                <a:moveTo>
                  <a:pt x="0" y="2845808"/>
                </a:moveTo>
                <a:cubicBezTo>
                  <a:pt x="519221" y="2833983"/>
                  <a:pt x="1009366" y="2764099"/>
                  <a:pt x="1688503" y="2897416"/>
                </a:cubicBezTo>
                <a:cubicBezTo>
                  <a:pt x="2367640" y="3030733"/>
                  <a:pt x="2543095" y="3435865"/>
                  <a:pt x="2979174" y="3362002"/>
                </a:cubicBezTo>
                <a:cubicBezTo>
                  <a:pt x="3415253" y="3288139"/>
                  <a:pt x="3837205" y="2422940"/>
                  <a:pt x="4304980" y="2454239"/>
                </a:cubicBezTo>
                <a:cubicBezTo>
                  <a:pt x="4772755" y="2485538"/>
                  <a:pt x="4801239" y="2896568"/>
                  <a:pt x="5098923" y="2772558"/>
                </a:cubicBezTo>
                <a:cubicBezTo>
                  <a:pt x="5396607" y="2648549"/>
                  <a:pt x="5698426" y="1770487"/>
                  <a:pt x="6091083" y="1710182"/>
                </a:cubicBezTo>
                <a:cubicBezTo>
                  <a:pt x="6483740" y="1649877"/>
                  <a:pt x="6449960" y="2464808"/>
                  <a:pt x="6813754" y="2182131"/>
                </a:cubicBezTo>
                <a:cubicBezTo>
                  <a:pt x="7177548" y="1899454"/>
                  <a:pt x="7821561" y="176350"/>
                  <a:pt x="8273845" y="14118"/>
                </a:cubicBezTo>
                <a:cubicBezTo>
                  <a:pt x="8726129" y="-148114"/>
                  <a:pt x="9166123" y="1139911"/>
                  <a:pt x="9527458" y="1208737"/>
                </a:cubicBezTo>
                <a:cubicBezTo>
                  <a:pt x="9888794" y="1277563"/>
                  <a:pt x="10117394" y="444279"/>
                  <a:pt x="10441858" y="427073"/>
                </a:cubicBezTo>
                <a:cubicBezTo>
                  <a:pt x="10766322" y="409867"/>
                  <a:pt x="11179277" y="1061254"/>
                  <a:pt x="11474245" y="1105499"/>
                </a:cubicBezTo>
                <a:cubicBezTo>
                  <a:pt x="11769213" y="1149744"/>
                  <a:pt x="11990438" y="921144"/>
                  <a:pt x="12211664" y="692544"/>
                </a:cubicBezTo>
              </a:path>
            </a:pathLst>
          </a:custGeom>
          <a:noFill/>
          <a:ln w="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C664131D-EC1F-4F1F-85DC-AD16C1046C39}"/>
              </a:ext>
            </a:extLst>
          </p:cNvPr>
          <p:cNvGrpSpPr/>
          <p:nvPr/>
        </p:nvGrpSpPr>
        <p:grpSpPr>
          <a:xfrm>
            <a:off x="8443745" y="1807517"/>
            <a:ext cx="1349594" cy="434994"/>
            <a:chOff x="6210300" y="3509210"/>
            <a:chExt cx="1349594" cy="434994"/>
          </a:xfrm>
          <a:effectLst>
            <a:outerShdw blurRad="266700" dist="114300" dir="2700000" algn="tl" rotWithShape="0">
              <a:prstClr val="black">
                <a:alpha val="15000"/>
              </a:prst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1A203F-EB12-403D-B968-7DECF2AAFFED}"/>
                </a:ext>
              </a:extLst>
            </p:cNvPr>
            <p:cNvGrpSpPr/>
            <p:nvPr/>
          </p:nvGrpSpPr>
          <p:grpSpPr>
            <a:xfrm>
              <a:off x="6210300" y="3509210"/>
              <a:ext cx="1349594" cy="434994"/>
              <a:chOff x="3842636" y="3505323"/>
              <a:chExt cx="1692700" cy="545582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effectLst/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F9B5911-A11E-477C-94BA-915939892F1B}"/>
                  </a:ext>
                </a:extLst>
              </p:cNvPr>
              <p:cNvSpPr/>
              <p:nvPr/>
            </p:nvSpPr>
            <p:spPr>
              <a:xfrm>
                <a:off x="3927762" y="3505323"/>
                <a:ext cx="1607574" cy="545582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E895DD41-4EA6-4966-971F-F4BE05599F5D}"/>
                  </a:ext>
                </a:extLst>
              </p:cNvPr>
              <p:cNvSpPr/>
              <p:nvPr/>
            </p:nvSpPr>
            <p:spPr>
              <a:xfrm rot="5400000" flipV="1">
                <a:off x="3805996" y="3731568"/>
                <a:ext cx="166371" cy="93091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B179AA-23CA-446D-A45E-4816D20D9251}"/>
                </a:ext>
              </a:extLst>
            </p:cNvPr>
            <p:cNvSpPr txBox="1"/>
            <p:nvPr/>
          </p:nvSpPr>
          <p:spPr>
            <a:xfrm>
              <a:off x="6323668" y="3572820"/>
              <a:ext cx="1190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April 2018</a:t>
              </a:r>
            </a:p>
          </p:txBody>
        </p:sp>
      </p:grpSp>
      <p:grpSp>
        <p:nvGrpSpPr>
          <p:cNvPr id="28" name="Group 2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8C73D30-DC7A-4EF2-90EA-FD2B0E3B16E8}"/>
              </a:ext>
            </a:extLst>
          </p:cNvPr>
          <p:cNvGrpSpPr/>
          <p:nvPr/>
        </p:nvGrpSpPr>
        <p:grpSpPr>
          <a:xfrm>
            <a:off x="10462599" y="2228212"/>
            <a:ext cx="1349594" cy="434994"/>
            <a:chOff x="10499469" y="2206090"/>
            <a:chExt cx="1349594" cy="434994"/>
          </a:xfrm>
          <a:effectLst>
            <a:outerShdw blurRad="266700" dist="114300" dir="2700000" algn="tl" rotWithShape="0">
              <a:prstClr val="black">
                <a:alpha val="15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1B85411-3420-4229-8F60-1E3D97F3D674}"/>
                </a:ext>
              </a:extLst>
            </p:cNvPr>
            <p:cNvGrpSpPr/>
            <p:nvPr/>
          </p:nvGrpSpPr>
          <p:grpSpPr>
            <a:xfrm>
              <a:off x="10499469" y="2206090"/>
              <a:ext cx="1349594" cy="434994"/>
              <a:chOff x="3842636" y="3505323"/>
              <a:chExt cx="1692700" cy="545582"/>
            </a:xfr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  <a:effectLst/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BC8521B-502C-4AC9-8F66-B78205D126EF}"/>
                  </a:ext>
                </a:extLst>
              </p:cNvPr>
              <p:cNvSpPr/>
              <p:nvPr/>
            </p:nvSpPr>
            <p:spPr>
              <a:xfrm>
                <a:off x="3927762" y="3505323"/>
                <a:ext cx="1607574" cy="54558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655DCC5B-2B1F-464C-AE60-61E9489D9B4A}"/>
                  </a:ext>
                </a:extLst>
              </p:cNvPr>
              <p:cNvSpPr/>
              <p:nvPr/>
            </p:nvSpPr>
            <p:spPr>
              <a:xfrm rot="5400000" flipV="1">
                <a:off x="3805996" y="3731568"/>
                <a:ext cx="166371" cy="93091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E08FE4-1C2D-4CF3-A812-9F318E806D6C}"/>
                </a:ext>
              </a:extLst>
            </p:cNvPr>
            <p:cNvSpPr txBox="1"/>
            <p:nvPr/>
          </p:nvSpPr>
          <p:spPr>
            <a:xfrm>
              <a:off x="10612837" y="2269700"/>
              <a:ext cx="1190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August 2018</a:t>
              </a:r>
            </a:p>
          </p:txBody>
        </p:sp>
      </p:grpSp>
      <p:cxnSp>
        <p:nvCxnSpPr>
          <p:cNvPr id="24" name="Straight Connector 2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42595B5-4A7E-4912-9226-0879865352D0}"/>
              </a:ext>
            </a:extLst>
          </p:cNvPr>
          <p:cNvCxnSpPr>
            <a:cxnSpLocks/>
          </p:cNvCxnSpPr>
          <p:nvPr/>
        </p:nvCxnSpPr>
        <p:spPr>
          <a:xfrm flipV="1">
            <a:off x="8338128" y="2015489"/>
            <a:ext cx="0" cy="7859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32062B8-61F7-4DE9-B2D9-34D200E4BB6C}"/>
              </a:ext>
            </a:extLst>
          </p:cNvPr>
          <p:cNvCxnSpPr>
            <a:cxnSpLocks/>
          </p:cNvCxnSpPr>
          <p:nvPr/>
        </p:nvCxnSpPr>
        <p:spPr>
          <a:xfrm flipV="1">
            <a:off x="10366777" y="2445709"/>
            <a:ext cx="0" cy="7859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7DD0DD1-F7A9-4728-9E87-57A13C9252A5}"/>
              </a:ext>
            </a:extLst>
          </p:cNvPr>
          <p:cNvGrpSpPr/>
          <p:nvPr/>
        </p:nvGrpSpPr>
        <p:grpSpPr>
          <a:xfrm>
            <a:off x="1382734" y="1735377"/>
            <a:ext cx="4049344" cy="1454611"/>
            <a:chOff x="1205548" y="3598588"/>
            <a:chExt cx="4049344" cy="1454611"/>
          </a:xfrm>
        </p:grpSpPr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4C145DAE-CD0B-4EDC-BD19-922590199179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4101671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50000"/>
                </a:lnSpc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Company</a:t>
              </a:r>
            </a:p>
            <a:p>
              <a:pPr algn="l">
                <a:lnSpc>
                  <a:spcPct val="50000"/>
                </a:lnSpc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Progress Slide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F60C83-938F-4B25-8095-E834FA1BB5B3}"/>
                </a:ext>
              </a:extLst>
            </p:cNvPr>
            <p:cNvSpPr txBox="1"/>
            <p:nvPr/>
          </p:nvSpPr>
          <p:spPr>
            <a:xfrm>
              <a:off x="12055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36" name="Rectangle 3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8329C55-611F-4CC2-8889-6A038F6B89DB}"/>
              </a:ext>
            </a:extLst>
          </p:cNvPr>
          <p:cNvSpPr/>
          <p:nvPr/>
        </p:nvSpPr>
        <p:spPr>
          <a:xfrm>
            <a:off x="1382733" y="3321126"/>
            <a:ext cx="3604409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alone.</a:t>
            </a:r>
          </a:p>
        </p:txBody>
      </p:sp>
      <p:sp>
        <p:nvSpPr>
          <p:cNvPr id="43" name="Rectangle: Rounded Corners 4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7B922800-E994-488F-8949-1CD20CD89C2D}"/>
              </a:ext>
            </a:extLst>
          </p:cNvPr>
          <p:cNvSpPr/>
          <p:nvPr/>
        </p:nvSpPr>
        <p:spPr>
          <a:xfrm>
            <a:off x="1478985" y="4309954"/>
            <a:ext cx="951270" cy="23827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368300" dist="139700" dir="5400000" sx="81000" sy="81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Read More</a:t>
            </a:r>
          </a:p>
        </p:txBody>
      </p:sp>
      <p:grpSp>
        <p:nvGrpSpPr>
          <p:cNvPr id="44" name="Group 4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119C23A2-713D-4063-9655-2ADC9572FE43}"/>
              </a:ext>
            </a:extLst>
          </p:cNvPr>
          <p:cNvGrpSpPr/>
          <p:nvPr/>
        </p:nvGrpSpPr>
        <p:grpSpPr>
          <a:xfrm>
            <a:off x="5839489" y="3050199"/>
            <a:ext cx="1349594" cy="434994"/>
            <a:chOff x="6210300" y="3509210"/>
            <a:chExt cx="1349594" cy="434994"/>
          </a:xfrm>
          <a:effectLst>
            <a:outerShdw blurRad="266700" dist="114300" dir="2700000" algn="tl" rotWithShape="0">
              <a:prstClr val="black">
                <a:alpha val="15000"/>
              </a:prstClr>
            </a:outerShdw>
          </a:effectLst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7C1DDAB-5336-490B-A917-023CFCAD50D3}"/>
                </a:ext>
              </a:extLst>
            </p:cNvPr>
            <p:cNvGrpSpPr/>
            <p:nvPr/>
          </p:nvGrpSpPr>
          <p:grpSpPr>
            <a:xfrm>
              <a:off x="6210300" y="3509210"/>
              <a:ext cx="1349594" cy="434994"/>
              <a:chOff x="3842636" y="3505323"/>
              <a:chExt cx="1692700" cy="545582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effectLst/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B73681B-18EA-409B-808A-234A9309EA14}"/>
                  </a:ext>
                </a:extLst>
              </p:cNvPr>
              <p:cNvSpPr/>
              <p:nvPr/>
            </p:nvSpPr>
            <p:spPr>
              <a:xfrm>
                <a:off x="3927762" y="3505323"/>
                <a:ext cx="1607574" cy="545582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8DAC4D1E-07E5-422F-AADA-6443B150D21C}"/>
                  </a:ext>
                </a:extLst>
              </p:cNvPr>
              <p:cNvSpPr/>
              <p:nvPr/>
            </p:nvSpPr>
            <p:spPr>
              <a:xfrm rot="5400000" flipV="1">
                <a:off x="3805996" y="3731568"/>
                <a:ext cx="166371" cy="9309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7BD5A5-91E9-492D-9240-D0FCA97DF7EA}"/>
                </a:ext>
              </a:extLst>
            </p:cNvPr>
            <p:cNvSpPr txBox="1"/>
            <p:nvPr/>
          </p:nvSpPr>
          <p:spPr>
            <a:xfrm>
              <a:off x="6323668" y="3572820"/>
              <a:ext cx="1190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April 2018</a:t>
              </a:r>
            </a:p>
          </p:txBody>
        </p:sp>
      </p:grpSp>
      <p:cxnSp>
        <p:nvCxnSpPr>
          <p:cNvPr id="49" name="Straight Connector 4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2B2936B-6AF2-4E41-87A0-1F668BA03C53}"/>
              </a:ext>
            </a:extLst>
          </p:cNvPr>
          <p:cNvCxnSpPr>
            <a:cxnSpLocks/>
          </p:cNvCxnSpPr>
          <p:nvPr/>
        </p:nvCxnSpPr>
        <p:spPr>
          <a:xfrm flipV="1">
            <a:off x="5716507" y="3252308"/>
            <a:ext cx="0" cy="1534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D2631EC-7669-41D8-B729-C13E5F767D0E}"/>
              </a:ext>
            </a:extLst>
          </p:cNvPr>
          <p:cNvSpPr/>
          <p:nvPr/>
        </p:nvSpPr>
        <p:spPr>
          <a:xfrm>
            <a:off x="-31516" y="1"/>
            <a:ext cx="1931712" cy="1984211"/>
          </a:xfrm>
          <a:custGeom>
            <a:avLst/>
            <a:gdLst>
              <a:gd name="connsiteX0" fmla="*/ 0 w 1931712"/>
              <a:gd name="connsiteY0" fmla="*/ 0 h 1984211"/>
              <a:gd name="connsiteX1" fmla="*/ 1931712 w 1931712"/>
              <a:gd name="connsiteY1" fmla="*/ 0 h 1984211"/>
              <a:gd name="connsiteX2" fmla="*/ 1871477 w 1931712"/>
              <a:gd name="connsiteY2" fmla="*/ 92548 h 1984211"/>
              <a:gd name="connsiteX3" fmla="*/ 1371154 w 1931712"/>
              <a:gd name="connsiteY3" fmla="*/ 485964 h 1984211"/>
              <a:gd name="connsiteX4" fmla="*/ 843205 w 1931712"/>
              <a:gd name="connsiteY4" fmla="*/ 1420327 h 1984211"/>
              <a:gd name="connsiteX5" fmla="*/ 41636 w 1931712"/>
              <a:gd name="connsiteY5" fmla="*/ 1754952 h 1984211"/>
              <a:gd name="connsiteX6" fmla="*/ 0 w 1931712"/>
              <a:gd name="connsiteY6" fmla="*/ 1721642 h 1984211"/>
              <a:gd name="connsiteX7" fmla="*/ 0 w 1931712"/>
              <a:gd name="connsiteY7" fmla="*/ 0 h 198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712" h="1984211">
                <a:moveTo>
                  <a:pt x="0" y="0"/>
                </a:moveTo>
                <a:lnTo>
                  <a:pt x="1931712" y="0"/>
                </a:lnTo>
                <a:lnTo>
                  <a:pt x="1871477" y="92548"/>
                </a:lnTo>
                <a:cubicBezTo>
                  <a:pt x="1687309" y="335360"/>
                  <a:pt x="1371154" y="485964"/>
                  <a:pt x="1371154" y="485964"/>
                </a:cubicBezTo>
                <a:cubicBezTo>
                  <a:pt x="732705" y="719555"/>
                  <a:pt x="843205" y="1420327"/>
                  <a:pt x="843205" y="1420327"/>
                </a:cubicBezTo>
                <a:cubicBezTo>
                  <a:pt x="843205" y="2240200"/>
                  <a:pt x="349932" y="1990857"/>
                  <a:pt x="41636" y="1754952"/>
                </a:cubicBezTo>
                <a:lnTo>
                  <a:pt x="0" y="1721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utoShape 11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A6FEF33-A34A-497B-8382-02F698CA4119}"/>
              </a:ext>
            </a:extLst>
          </p:cNvPr>
          <p:cNvSpPr>
            <a:spLocks/>
          </p:cNvSpPr>
          <p:nvPr/>
        </p:nvSpPr>
        <p:spPr bwMode="auto">
          <a:xfrm>
            <a:off x="9424902" y="4478077"/>
            <a:ext cx="2075393" cy="207893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pic>
        <p:nvPicPr>
          <p:cNvPr id="4" name="图片占位符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4ED17A8-4C72-4373-9D31-CB7F780AAA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7" b="26037"/>
          <a:stretch>
            <a:fillRect/>
          </a:stretch>
        </p:blipFill>
        <p:spPr>
          <a:xfrm>
            <a:off x="0" y="2960688"/>
            <a:ext cx="12192000" cy="3897312"/>
          </a:xfrm>
          <a:solidFill>
            <a:schemeClr val="bg1">
              <a:lumMod val="95000"/>
              <a:alpha val="63000"/>
            </a:schemeClr>
          </a:solidFill>
        </p:spPr>
      </p:pic>
      <p:sp>
        <p:nvSpPr>
          <p:cNvPr id="5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2DD09483-B1AB-464A-AC1B-CB0709551EB8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83276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36" grpId="0"/>
      <p:bldP spid="43" grpId="0" animBg="1"/>
      <p:bldP spid="52" grpId="0" animBg="1"/>
      <p:bldP spid="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E883FDFC-D6FF-4EE3-8ED2-644A778E29E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1" b="20271"/>
          <a:stretch>
            <a:fillRect/>
          </a:stretch>
        </p:blipFill>
        <p:spPr>
          <a:solidFill>
            <a:schemeClr val="bg1">
              <a:lumMod val="75000"/>
              <a:alpha val="66000"/>
            </a:schemeClr>
          </a:solidFill>
        </p:spPr>
      </p:pic>
      <p:pic>
        <p:nvPicPr>
          <p:cNvPr id="56" name="Picture 5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42BB3EB-022A-4D30-9EC5-598D70F9D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296" y="506835"/>
            <a:ext cx="5234909" cy="5459321"/>
          </a:xfrm>
          <a:prstGeom prst="rect">
            <a:avLst/>
          </a:prstGeom>
          <a:effectLst/>
        </p:spPr>
      </p:pic>
      <p:grpSp>
        <p:nvGrpSpPr>
          <p:cNvPr id="8" name="Group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7C7A93C-AA15-44B0-9CDF-13002F004274}"/>
              </a:ext>
            </a:extLst>
          </p:cNvPr>
          <p:cNvGrpSpPr/>
          <p:nvPr/>
        </p:nvGrpSpPr>
        <p:grpSpPr>
          <a:xfrm>
            <a:off x="1509573" y="1850841"/>
            <a:ext cx="4049344" cy="1454611"/>
            <a:chOff x="1205548" y="3598588"/>
            <a:chExt cx="4049344" cy="1454611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A2F29315-9D36-4FF2-95C3-CA39AA0D5EC0}"/>
                </a:ext>
              </a:extLst>
            </p:cNvPr>
            <p:cNvSpPr txBox="1">
              <a:spLocks/>
            </p:cNvSpPr>
            <p:nvPr/>
          </p:nvSpPr>
          <p:spPr>
            <a:xfrm>
              <a:off x="1205548" y="4101671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50000"/>
                </a:lnSpc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Laptop Mockup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532D5D-E271-475A-BA51-F8DF23C91F95}"/>
                </a:ext>
              </a:extLst>
            </p:cNvPr>
            <p:cNvSpPr txBox="1"/>
            <p:nvPr/>
          </p:nvSpPr>
          <p:spPr>
            <a:xfrm>
              <a:off x="1205548" y="3598588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Rectangle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91DFD0B-7726-402D-9F4C-EB5F8EEF6DF8}"/>
              </a:ext>
            </a:extLst>
          </p:cNvPr>
          <p:cNvSpPr/>
          <p:nvPr/>
        </p:nvSpPr>
        <p:spPr>
          <a:xfrm>
            <a:off x="1509572" y="2895259"/>
            <a:ext cx="3891429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</a:t>
            </a:r>
          </a:p>
        </p:txBody>
      </p:sp>
      <p:sp>
        <p:nvSpPr>
          <p:cNvPr id="12" name="Rectangle: Rounded Corners 1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0CD891C-FD64-4B4A-BB2D-37F4F1E1D0F6}"/>
              </a:ext>
            </a:extLst>
          </p:cNvPr>
          <p:cNvSpPr/>
          <p:nvPr/>
        </p:nvSpPr>
        <p:spPr>
          <a:xfrm>
            <a:off x="1573741" y="4941561"/>
            <a:ext cx="951270" cy="23827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368300" dist="139700" dir="5400000" sx="81000" sy="81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Read More</a:t>
            </a:r>
          </a:p>
        </p:txBody>
      </p:sp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86BE83AF-6D82-435F-9068-CA7BFA6EA31C}"/>
              </a:ext>
            </a:extLst>
          </p:cNvPr>
          <p:cNvGrpSpPr/>
          <p:nvPr/>
        </p:nvGrpSpPr>
        <p:grpSpPr>
          <a:xfrm>
            <a:off x="1589783" y="3967228"/>
            <a:ext cx="3033094" cy="499550"/>
            <a:chOff x="1589783" y="3967228"/>
            <a:chExt cx="3033094" cy="49955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F94BEB8-8F10-4E55-AA7F-E6F652BEBA62}"/>
                </a:ext>
              </a:extLst>
            </p:cNvPr>
            <p:cNvSpPr/>
            <p:nvPr/>
          </p:nvSpPr>
          <p:spPr>
            <a:xfrm>
              <a:off x="2110033" y="3969247"/>
              <a:ext cx="25128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377212F-35FC-413B-A9C5-0A8FA4C19286}"/>
                </a:ext>
              </a:extLst>
            </p:cNvPr>
            <p:cNvGrpSpPr/>
            <p:nvPr/>
          </p:nvGrpSpPr>
          <p:grpSpPr>
            <a:xfrm>
              <a:off x="1589783" y="3967228"/>
              <a:ext cx="499550" cy="499550"/>
              <a:chOff x="1573741" y="4375072"/>
              <a:chExt cx="639258" cy="639258"/>
            </a:xfrm>
          </p:grpSpPr>
          <p:sp>
            <p:nvSpPr>
              <p:cNvPr id="48" name="Teardrop 47">
                <a:extLst>
                  <a:ext uri="{FF2B5EF4-FFF2-40B4-BE49-F238E27FC236}">
                    <a16:creationId xmlns:a16="http://schemas.microsoft.com/office/drawing/2014/main" id="{6FE6CB84-BC00-4E03-BD30-6EC0CC44F955}"/>
                  </a:ext>
                </a:extLst>
              </p:cNvPr>
              <p:cNvSpPr/>
              <p:nvPr/>
            </p:nvSpPr>
            <p:spPr>
              <a:xfrm>
                <a:off x="1573741" y="4375072"/>
                <a:ext cx="639258" cy="639258"/>
              </a:xfrm>
              <a:prstGeom prst="teardrop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C8D8BF15-AE97-41DD-8ED3-3FBB10F33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6206" y="4515889"/>
                <a:ext cx="362038" cy="357623"/>
              </a:xfrm>
              <a:custGeom>
                <a:avLst/>
                <a:gdLst>
                  <a:gd name="T0" fmla="*/ 130447 w 479"/>
                  <a:gd name="T1" fmla="*/ 0 h 471"/>
                  <a:gd name="T2" fmla="*/ 130447 w 479"/>
                  <a:gd name="T3" fmla="*/ 0 h 471"/>
                  <a:gd name="T4" fmla="*/ 0 w 479"/>
                  <a:gd name="T5" fmla="*/ 126130 h 471"/>
                  <a:gd name="T6" fmla="*/ 130447 w 479"/>
                  <a:gd name="T7" fmla="*/ 256629 h 471"/>
                  <a:gd name="T8" fmla="*/ 259806 w 479"/>
                  <a:gd name="T9" fmla="*/ 126130 h 471"/>
                  <a:gd name="T10" fmla="*/ 130447 w 479"/>
                  <a:gd name="T11" fmla="*/ 0 h 471"/>
                  <a:gd name="T12" fmla="*/ 139687 w 479"/>
                  <a:gd name="T13" fmla="*/ 159984 h 471"/>
                  <a:gd name="T14" fmla="*/ 139687 w 479"/>
                  <a:gd name="T15" fmla="*/ 159984 h 471"/>
                  <a:gd name="T16" fmla="*/ 120663 w 479"/>
                  <a:gd name="T17" fmla="*/ 150155 h 471"/>
                  <a:gd name="T18" fmla="*/ 101096 w 479"/>
                  <a:gd name="T19" fmla="*/ 198205 h 471"/>
                  <a:gd name="T20" fmla="*/ 110880 w 479"/>
                  <a:gd name="T21" fmla="*/ 126130 h 471"/>
                  <a:gd name="T22" fmla="*/ 130447 w 479"/>
                  <a:gd name="T23" fmla="*/ 92277 h 471"/>
                  <a:gd name="T24" fmla="*/ 135339 w 479"/>
                  <a:gd name="T25" fmla="*/ 145241 h 471"/>
                  <a:gd name="T26" fmla="*/ 154362 w 479"/>
                  <a:gd name="T27" fmla="*/ 82449 h 471"/>
                  <a:gd name="T28" fmla="*/ 91856 w 479"/>
                  <a:gd name="T29" fmla="*/ 116302 h 471"/>
                  <a:gd name="T30" fmla="*/ 96748 w 479"/>
                  <a:gd name="T31" fmla="*/ 140327 h 471"/>
                  <a:gd name="T32" fmla="*/ 77181 w 479"/>
                  <a:gd name="T33" fmla="*/ 106474 h 471"/>
                  <a:gd name="T34" fmla="*/ 125555 w 479"/>
                  <a:gd name="T35" fmla="*/ 58424 h 471"/>
                  <a:gd name="T36" fmla="*/ 183169 w 479"/>
                  <a:gd name="T37" fmla="*/ 97191 h 471"/>
                  <a:gd name="T38" fmla="*/ 139687 w 479"/>
                  <a:gd name="T39" fmla="*/ 159984 h 47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79" h="471">
                    <a:moveTo>
                      <a:pt x="240" y="0"/>
                    </a:moveTo>
                    <a:lnTo>
                      <a:pt x="240" y="0"/>
                    </a:lnTo>
                    <a:cubicBezTo>
                      <a:pt x="106" y="0"/>
                      <a:pt x="0" y="107"/>
                      <a:pt x="0" y="231"/>
                    </a:cubicBezTo>
                    <a:cubicBezTo>
                      <a:pt x="0" y="363"/>
                      <a:pt x="106" y="470"/>
                      <a:pt x="240" y="470"/>
                    </a:cubicBezTo>
                    <a:cubicBezTo>
                      <a:pt x="372" y="470"/>
                      <a:pt x="478" y="363"/>
                      <a:pt x="478" y="231"/>
                    </a:cubicBezTo>
                    <a:cubicBezTo>
                      <a:pt x="478" y="107"/>
                      <a:pt x="372" y="0"/>
                      <a:pt x="240" y="0"/>
                    </a:cubicBezTo>
                    <a:close/>
                    <a:moveTo>
                      <a:pt x="257" y="293"/>
                    </a:moveTo>
                    <a:lnTo>
                      <a:pt x="257" y="293"/>
                    </a:lnTo>
                    <a:cubicBezTo>
                      <a:pt x="240" y="293"/>
                      <a:pt x="231" y="284"/>
                      <a:pt x="222" y="275"/>
                    </a:cubicBezTo>
                    <a:cubicBezTo>
                      <a:pt x="213" y="310"/>
                      <a:pt x="204" y="346"/>
                      <a:pt x="186" y="363"/>
                    </a:cubicBezTo>
                    <a:cubicBezTo>
                      <a:pt x="178" y="310"/>
                      <a:pt x="195" y="266"/>
                      <a:pt x="204" y="231"/>
                    </a:cubicBezTo>
                    <a:cubicBezTo>
                      <a:pt x="186" y="204"/>
                      <a:pt x="204" y="151"/>
                      <a:pt x="240" y="169"/>
                    </a:cubicBezTo>
                    <a:cubicBezTo>
                      <a:pt x="275" y="178"/>
                      <a:pt x="204" y="257"/>
                      <a:pt x="249" y="266"/>
                    </a:cubicBezTo>
                    <a:cubicBezTo>
                      <a:pt x="302" y="275"/>
                      <a:pt x="319" y="178"/>
                      <a:pt x="284" y="151"/>
                    </a:cubicBezTo>
                    <a:cubicBezTo>
                      <a:pt x="249" y="107"/>
                      <a:pt x="159" y="151"/>
                      <a:pt x="169" y="213"/>
                    </a:cubicBezTo>
                    <a:cubicBezTo>
                      <a:pt x="178" y="231"/>
                      <a:pt x="186" y="231"/>
                      <a:pt x="178" y="257"/>
                    </a:cubicBezTo>
                    <a:cubicBezTo>
                      <a:pt x="151" y="248"/>
                      <a:pt x="142" y="222"/>
                      <a:pt x="142" y="195"/>
                    </a:cubicBezTo>
                    <a:cubicBezTo>
                      <a:pt x="142" y="151"/>
                      <a:pt x="186" y="116"/>
                      <a:pt x="231" y="107"/>
                    </a:cubicBezTo>
                    <a:cubicBezTo>
                      <a:pt x="284" y="107"/>
                      <a:pt x="328" y="134"/>
                      <a:pt x="337" y="178"/>
                    </a:cubicBezTo>
                    <a:cubicBezTo>
                      <a:pt x="346" y="231"/>
                      <a:pt x="310" y="293"/>
                      <a:pt x="257" y="2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sp>
        <p:nvSpPr>
          <p:cNvPr id="57" name="Freeform: Shape 5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C9E29146-7EB4-424F-A6B7-64DCB4798888}"/>
              </a:ext>
            </a:extLst>
          </p:cNvPr>
          <p:cNvSpPr/>
          <p:nvPr/>
        </p:nvSpPr>
        <p:spPr>
          <a:xfrm>
            <a:off x="0" y="2"/>
            <a:ext cx="1700976" cy="1308763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占位符 1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3031C52-B25A-4695-B04D-D317BD0B64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1" b="20031"/>
          <a:stretch>
            <a:fillRect/>
          </a:stretch>
        </p:blipFill>
        <p:spPr>
          <a:solidFill>
            <a:schemeClr val="bg1">
              <a:lumMod val="75000"/>
              <a:alpha val="66000"/>
            </a:schemeClr>
          </a:solidFill>
        </p:spPr>
      </p:pic>
      <p:sp>
        <p:nvSpPr>
          <p:cNvPr id="16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DC77DEF1-B73E-4768-99CC-D2569FD5E60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83358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CFFEE6D-873C-43F3-B082-D27FB154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0"/>
            <a:ext cx="12192000" cy="6848079"/>
          </a:xfrm>
          <a:prstGeom prst="rect">
            <a:avLst/>
          </a:prstGeom>
        </p:spPr>
      </p:pic>
      <p:sp>
        <p:nvSpPr>
          <p:cNvPr id="3" name="PA_库_文本框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920CCFC-6094-477D-B3C8-592855E1B7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613699" y="1166841"/>
            <a:ext cx="964601" cy="45243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7200" dirty="0">
                <a:gradFill>
                  <a:gsLst>
                    <a:gs pos="0">
                      <a:srgbClr val="30ECF7">
                        <a:alpha val="88000"/>
                      </a:srgbClr>
                    </a:gs>
                    <a:gs pos="99000">
                      <a:schemeClr val="accent4">
                        <a:alpha val="48000"/>
                      </a:schemeClr>
                    </a:gs>
                  </a:gsLst>
                  <a:lin ang="540000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FOUR</a:t>
            </a:r>
            <a:endParaRPr lang="zh-CN" altLang="en-US" sz="7200" dirty="0">
              <a:gradFill>
                <a:gsLst>
                  <a:gs pos="0">
                    <a:srgbClr val="30ECF7">
                      <a:alpha val="88000"/>
                    </a:srgbClr>
                  </a:gs>
                  <a:gs pos="99000">
                    <a:schemeClr val="accent4">
                      <a:alpha val="48000"/>
                    </a:schemeClr>
                  </a:gs>
                </a:gsLst>
                <a:lin ang="5400000" scaled="1"/>
              </a:gra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8FE6D39F-58E0-4CEF-AF23-BC908787871D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8626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1E8CE05-7BA9-48E3-9065-39587C3F47AB}"/>
              </a:ext>
            </a:extLst>
          </p:cNvPr>
          <p:cNvGrpSpPr/>
          <p:nvPr/>
        </p:nvGrpSpPr>
        <p:grpSpPr>
          <a:xfrm>
            <a:off x="2806859" y="1018911"/>
            <a:ext cx="6528622" cy="562533"/>
            <a:chOff x="2488789" y="1018911"/>
            <a:chExt cx="6528622" cy="562533"/>
          </a:xfrm>
        </p:grpSpPr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175F25CD-E14E-40E8-BB3D-7CEDCAA601AA}"/>
                </a:ext>
              </a:extLst>
            </p:cNvPr>
            <p:cNvSpPr txBox="1">
              <a:spLocks/>
            </p:cNvSpPr>
            <p:nvPr/>
          </p:nvSpPr>
          <p:spPr>
            <a:xfrm>
              <a:off x="2488789" y="1273667"/>
              <a:ext cx="6528622" cy="30777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Creative Infographic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C57141-86F8-4AB3-BD8B-91EA20B9F2FF}"/>
                </a:ext>
              </a:extLst>
            </p:cNvPr>
            <p:cNvSpPr txBox="1"/>
            <p:nvPr/>
          </p:nvSpPr>
          <p:spPr>
            <a:xfrm>
              <a:off x="4097644" y="1018911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" name="Elbow Connector 4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754B5E71-E27C-42EA-B26A-A5A308E21F42}"/>
              </a:ext>
            </a:extLst>
          </p:cNvPr>
          <p:cNvCxnSpPr/>
          <p:nvPr/>
        </p:nvCxnSpPr>
        <p:spPr>
          <a:xfrm flipV="1">
            <a:off x="7742499" y="2662989"/>
            <a:ext cx="826667" cy="569392"/>
          </a:xfrm>
          <a:prstGeom prst="bentConnector3">
            <a:avLst>
              <a:gd name="adj1" fmla="val -2255"/>
            </a:avLst>
          </a:prstGeom>
          <a:ln w="19050">
            <a:solidFill>
              <a:schemeClr val="accent5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4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82D8180-BFDD-4313-911B-02DF79767305}"/>
              </a:ext>
            </a:extLst>
          </p:cNvPr>
          <p:cNvCxnSpPr>
            <a:stCxn id="18" idx="4"/>
          </p:cNvCxnSpPr>
          <p:nvPr/>
        </p:nvCxnSpPr>
        <p:spPr>
          <a:xfrm rot="5400000">
            <a:off x="4190917" y="4008056"/>
            <a:ext cx="571150" cy="1990515"/>
          </a:xfrm>
          <a:prstGeom prst="bentConnector2">
            <a:avLst/>
          </a:prstGeom>
          <a:ln w="19050">
            <a:solidFill>
              <a:schemeClr val="accent2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5C98094-7357-408A-A31F-387DCDDE99C6}"/>
              </a:ext>
            </a:extLst>
          </p:cNvPr>
          <p:cNvCxnSpPr/>
          <p:nvPr/>
        </p:nvCxnSpPr>
        <p:spPr>
          <a:xfrm rot="5400000" flipV="1">
            <a:off x="7288334" y="4020476"/>
            <a:ext cx="571150" cy="1990515"/>
          </a:xfrm>
          <a:prstGeom prst="bentConnector2">
            <a:avLst/>
          </a:prstGeom>
          <a:ln w="19050">
            <a:solidFill>
              <a:schemeClr val="accent3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EB0FE905-518E-4A52-9C07-ADC6D513286E}"/>
              </a:ext>
            </a:extLst>
          </p:cNvPr>
          <p:cNvCxnSpPr/>
          <p:nvPr/>
        </p:nvCxnSpPr>
        <p:spPr>
          <a:xfrm flipH="1" flipV="1">
            <a:off x="3481234" y="2680165"/>
            <a:ext cx="826667" cy="569392"/>
          </a:xfrm>
          <a:prstGeom prst="bentConnector3">
            <a:avLst>
              <a:gd name="adj1" fmla="val -2255"/>
            </a:avLst>
          </a:prstGeom>
          <a:ln w="19050">
            <a:solidFill>
              <a:schemeClr val="accent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1FC9999-1D8A-452A-BAB0-47927B845607}"/>
              </a:ext>
            </a:extLst>
          </p:cNvPr>
          <p:cNvGrpSpPr/>
          <p:nvPr/>
        </p:nvGrpSpPr>
        <p:grpSpPr>
          <a:xfrm>
            <a:off x="7038502" y="3248179"/>
            <a:ext cx="1469559" cy="1469559"/>
            <a:chOff x="7070264" y="3144806"/>
            <a:chExt cx="1451696" cy="14516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22B50C-1148-447E-A53B-DEABED9AA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0264" y="3144806"/>
              <a:ext cx="1451696" cy="14516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673B2E-DEDF-47FB-BC88-AEE110D22FB2}"/>
                </a:ext>
              </a:extLst>
            </p:cNvPr>
            <p:cNvGrpSpPr/>
            <p:nvPr/>
          </p:nvGrpSpPr>
          <p:grpSpPr>
            <a:xfrm>
              <a:off x="7561189" y="3615052"/>
              <a:ext cx="464344" cy="464344"/>
              <a:chOff x="8216107" y="2577307"/>
              <a:chExt cx="464344" cy="464344"/>
            </a:xfrm>
            <a:solidFill>
              <a:schemeClr val="bg1"/>
            </a:solidFill>
          </p:grpSpPr>
          <p:sp>
            <p:nvSpPr>
              <p:cNvPr id="10" name="AutoShape 52">
                <a:extLst>
                  <a:ext uri="{FF2B5EF4-FFF2-40B4-BE49-F238E27FC236}">
                    <a16:creationId xmlns:a16="http://schemas.microsoft.com/office/drawing/2014/main" id="{1C402CB4-8F73-4EAE-A6A1-9F88C1DA7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53">
                <a:extLst>
                  <a:ext uri="{FF2B5EF4-FFF2-40B4-BE49-F238E27FC236}">
                    <a16:creationId xmlns:a16="http://schemas.microsoft.com/office/drawing/2014/main" id="{F85F0378-A72C-46F8-9A59-B48E973F9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" name="AutoShape 54">
                <a:extLst>
                  <a:ext uri="{FF2B5EF4-FFF2-40B4-BE49-F238E27FC236}">
                    <a16:creationId xmlns:a16="http://schemas.microsoft.com/office/drawing/2014/main" id="{29DE6CC5-3F66-445A-938D-02DE30FB8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55">
                <a:extLst>
                  <a:ext uri="{FF2B5EF4-FFF2-40B4-BE49-F238E27FC236}">
                    <a16:creationId xmlns:a16="http://schemas.microsoft.com/office/drawing/2014/main" id="{7EA10CD5-F355-427F-81BF-98D6CD1F4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4" name="Group 1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F67D634-4815-47EB-AA30-5292DE013CEC}"/>
              </a:ext>
            </a:extLst>
          </p:cNvPr>
          <p:cNvGrpSpPr/>
          <p:nvPr/>
        </p:nvGrpSpPr>
        <p:grpSpPr>
          <a:xfrm>
            <a:off x="5887736" y="3248179"/>
            <a:ext cx="1469559" cy="1469559"/>
            <a:chOff x="5933486" y="3144806"/>
            <a:chExt cx="1451696" cy="14516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9991590-6876-4FA8-B506-EB4152D7E1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3486" y="3144806"/>
              <a:ext cx="1451696" cy="14516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AutoShape 59">
              <a:extLst>
                <a:ext uri="{FF2B5EF4-FFF2-40B4-BE49-F238E27FC236}">
                  <a16:creationId xmlns:a16="http://schemas.microsoft.com/office/drawing/2014/main" id="{FC151860-E417-4C81-9ACC-4C08A9A2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82" y="3615052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7" name="Group 1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BFE8A1A-8509-429F-9252-D50605024635}"/>
              </a:ext>
            </a:extLst>
          </p:cNvPr>
          <p:cNvGrpSpPr/>
          <p:nvPr/>
        </p:nvGrpSpPr>
        <p:grpSpPr>
          <a:xfrm>
            <a:off x="4736969" y="3248179"/>
            <a:ext cx="1469559" cy="1469559"/>
            <a:chOff x="4796708" y="3144806"/>
            <a:chExt cx="1451696" cy="145169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BE8FE0-0312-488B-A946-2D8A70250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6708" y="3144806"/>
              <a:ext cx="1451696" cy="1451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08823A-20E5-46E9-9583-E0303B2724CA}"/>
                </a:ext>
              </a:extLst>
            </p:cNvPr>
            <p:cNvGrpSpPr/>
            <p:nvPr/>
          </p:nvGrpSpPr>
          <p:grpSpPr>
            <a:xfrm>
              <a:off x="5304770" y="3663470"/>
              <a:ext cx="465138" cy="391319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0" name="AutoShape 120">
                <a:extLst>
                  <a:ext uri="{FF2B5EF4-FFF2-40B4-BE49-F238E27FC236}">
                    <a16:creationId xmlns:a16="http://schemas.microsoft.com/office/drawing/2014/main" id="{7DBAE1B0-F656-4141-BDF7-5F5ED97F0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121">
                <a:extLst>
                  <a:ext uri="{FF2B5EF4-FFF2-40B4-BE49-F238E27FC236}">
                    <a16:creationId xmlns:a16="http://schemas.microsoft.com/office/drawing/2014/main" id="{25EEB106-99D3-49A5-9B27-3725F8F42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122">
                <a:extLst>
                  <a:ext uri="{FF2B5EF4-FFF2-40B4-BE49-F238E27FC236}">
                    <a16:creationId xmlns:a16="http://schemas.microsoft.com/office/drawing/2014/main" id="{1D273757-74CE-4FCB-8CF7-A764D186F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3" name="Group 2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E5E15033-BBA5-4FFA-8F18-CBB14D1B1424}"/>
              </a:ext>
            </a:extLst>
          </p:cNvPr>
          <p:cNvGrpSpPr/>
          <p:nvPr/>
        </p:nvGrpSpPr>
        <p:grpSpPr>
          <a:xfrm>
            <a:off x="3586203" y="3248179"/>
            <a:ext cx="1469559" cy="1469559"/>
            <a:chOff x="3659930" y="3144806"/>
            <a:chExt cx="1451696" cy="145169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2F96466-5755-43FC-B8D8-2E866677CD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9930" y="3144806"/>
              <a:ext cx="1451696" cy="14516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8E663D-2D14-4D51-A2A2-E1B4B23F1D04}"/>
                </a:ext>
              </a:extLst>
            </p:cNvPr>
            <p:cNvGrpSpPr/>
            <p:nvPr/>
          </p:nvGrpSpPr>
          <p:grpSpPr>
            <a:xfrm>
              <a:off x="4140683" y="3619814"/>
              <a:ext cx="464344" cy="464344"/>
              <a:chOff x="4427654" y="3049909"/>
              <a:chExt cx="464344" cy="464344"/>
            </a:xfrm>
            <a:solidFill>
              <a:schemeClr val="bg1"/>
            </a:solidFill>
          </p:grpSpPr>
          <p:sp>
            <p:nvSpPr>
              <p:cNvPr id="26" name="AutoShape 123">
                <a:extLst>
                  <a:ext uri="{FF2B5EF4-FFF2-40B4-BE49-F238E27FC236}">
                    <a16:creationId xmlns:a16="http://schemas.microsoft.com/office/drawing/2014/main" id="{0277BCA5-D2B4-4400-A2F3-9C82E4DBB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" name="AutoShape 124">
                <a:extLst>
                  <a:ext uri="{FF2B5EF4-FFF2-40B4-BE49-F238E27FC236}">
                    <a16:creationId xmlns:a16="http://schemas.microsoft.com/office/drawing/2014/main" id="{96E37E7F-D35A-4A13-AC93-FE4DCF60A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" name="AutoShape 125">
                <a:extLst>
                  <a:ext uri="{FF2B5EF4-FFF2-40B4-BE49-F238E27FC236}">
                    <a16:creationId xmlns:a16="http://schemas.microsoft.com/office/drawing/2014/main" id="{6FFB0917-BDE3-4D3F-940B-51E5389DB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6" name="Group 3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814E924-6817-45E5-A187-B80453A4D010}"/>
              </a:ext>
            </a:extLst>
          </p:cNvPr>
          <p:cNvGrpSpPr/>
          <p:nvPr/>
        </p:nvGrpSpPr>
        <p:grpSpPr>
          <a:xfrm>
            <a:off x="1200358" y="2216211"/>
            <a:ext cx="2137387" cy="1031968"/>
            <a:chOff x="1148326" y="2425472"/>
            <a:chExt cx="2137387" cy="103196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F724D1-1347-4F8C-9E61-34148B07417C}"/>
                </a:ext>
              </a:extLst>
            </p:cNvPr>
            <p:cNvSpPr/>
            <p:nvPr/>
          </p:nvSpPr>
          <p:spPr>
            <a:xfrm>
              <a:off x="1148326" y="2720892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008AB5-E4D8-4AA4-868D-E76CD4085651}"/>
                </a:ext>
              </a:extLst>
            </p:cNvPr>
            <p:cNvSpPr/>
            <p:nvPr/>
          </p:nvSpPr>
          <p:spPr>
            <a:xfrm>
              <a:off x="1148326" y="2425472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1</a:t>
              </a:r>
            </a:p>
          </p:txBody>
        </p:sp>
      </p:grpSp>
      <p:grpSp>
        <p:nvGrpSpPr>
          <p:cNvPr id="37" name="Group 3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EC07B96-B957-47A9-9057-CDAA4CC168C1}"/>
              </a:ext>
            </a:extLst>
          </p:cNvPr>
          <p:cNvGrpSpPr/>
          <p:nvPr/>
        </p:nvGrpSpPr>
        <p:grpSpPr>
          <a:xfrm>
            <a:off x="1200358" y="4669610"/>
            <a:ext cx="2137387" cy="1031968"/>
            <a:chOff x="1148326" y="2425472"/>
            <a:chExt cx="2137387" cy="103196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70B467-FD8C-45F1-B903-0A9A147470D1}"/>
                </a:ext>
              </a:extLst>
            </p:cNvPr>
            <p:cNvSpPr/>
            <p:nvPr/>
          </p:nvSpPr>
          <p:spPr>
            <a:xfrm>
              <a:off x="1148326" y="2720892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B77E498-C576-47E1-ACF1-C5E90AAD2399}"/>
                </a:ext>
              </a:extLst>
            </p:cNvPr>
            <p:cNvSpPr/>
            <p:nvPr/>
          </p:nvSpPr>
          <p:spPr>
            <a:xfrm>
              <a:off x="1148326" y="2425472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2</a:t>
              </a:r>
            </a:p>
          </p:txBody>
        </p:sp>
      </p:grpSp>
      <p:grpSp>
        <p:nvGrpSpPr>
          <p:cNvPr id="40" name="Group 3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136BDDD-43F1-4030-BA97-019D79644AA9}"/>
              </a:ext>
            </a:extLst>
          </p:cNvPr>
          <p:cNvGrpSpPr/>
          <p:nvPr/>
        </p:nvGrpSpPr>
        <p:grpSpPr>
          <a:xfrm>
            <a:off x="8804596" y="2216211"/>
            <a:ext cx="2137387" cy="1031968"/>
            <a:chOff x="1148326" y="2425472"/>
            <a:chExt cx="2137387" cy="103196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7E7C388-C57F-418B-B707-E0DD7AE52C66}"/>
                </a:ext>
              </a:extLst>
            </p:cNvPr>
            <p:cNvSpPr/>
            <p:nvPr/>
          </p:nvSpPr>
          <p:spPr>
            <a:xfrm>
              <a:off x="1148326" y="2720892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99BA93-1142-4620-AE8B-064831DEC3B1}"/>
                </a:ext>
              </a:extLst>
            </p:cNvPr>
            <p:cNvSpPr/>
            <p:nvPr/>
          </p:nvSpPr>
          <p:spPr>
            <a:xfrm>
              <a:off x="1148326" y="2425472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4</a:t>
              </a:r>
            </a:p>
          </p:txBody>
        </p:sp>
      </p:grpSp>
      <p:grpSp>
        <p:nvGrpSpPr>
          <p:cNvPr id="43" name="Group 4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A335FDF-C684-4355-A16E-D66570E5A036}"/>
              </a:ext>
            </a:extLst>
          </p:cNvPr>
          <p:cNvGrpSpPr/>
          <p:nvPr/>
        </p:nvGrpSpPr>
        <p:grpSpPr>
          <a:xfrm>
            <a:off x="8804596" y="4669610"/>
            <a:ext cx="2137387" cy="1031968"/>
            <a:chOff x="1148326" y="2425472"/>
            <a:chExt cx="2137387" cy="103196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0C01A52-73E9-4C76-851D-1C7C1AA76E45}"/>
                </a:ext>
              </a:extLst>
            </p:cNvPr>
            <p:cNvSpPr/>
            <p:nvPr/>
          </p:nvSpPr>
          <p:spPr>
            <a:xfrm>
              <a:off x="1148326" y="2720892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15EE0E-65CD-45F2-89CB-B540D149F1AC}"/>
                </a:ext>
              </a:extLst>
            </p:cNvPr>
            <p:cNvSpPr/>
            <p:nvPr/>
          </p:nvSpPr>
          <p:spPr>
            <a:xfrm>
              <a:off x="1148326" y="2425472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3</a:t>
              </a:r>
            </a:p>
          </p:txBody>
        </p:sp>
      </p:grpSp>
      <p:sp>
        <p:nvSpPr>
          <p:cNvPr id="47" name="Freeform: Shape 4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79F67E6B-6689-4ABD-864C-69551EBDCDBA}"/>
              </a:ext>
            </a:extLst>
          </p:cNvPr>
          <p:cNvSpPr/>
          <p:nvPr/>
        </p:nvSpPr>
        <p:spPr>
          <a:xfrm>
            <a:off x="0" y="2"/>
            <a:ext cx="1700976" cy="1308763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F0C58BFA-C106-4447-9D63-7566F0DCE58D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5305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tial Circle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2E52BDE-F33F-4291-96A8-13E44F1C49A2}"/>
              </a:ext>
            </a:extLst>
          </p:cNvPr>
          <p:cNvSpPr/>
          <p:nvPr/>
        </p:nvSpPr>
        <p:spPr>
          <a:xfrm>
            <a:off x="3211028" y="2456648"/>
            <a:ext cx="1912620" cy="1912620"/>
          </a:xfrm>
          <a:prstGeom prst="pie">
            <a:avLst>
              <a:gd name="adj1" fmla="val 0"/>
              <a:gd name="adj2" fmla="val 10778576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" name="Partial Circle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9C20572-49D6-4281-80CB-7DD48866CF7C}"/>
              </a:ext>
            </a:extLst>
          </p:cNvPr>
          <p:cNvSpPr/>
          <p:nvPr/>
        </p:nvSpPr>
        <p:spPr>
          <a:xfrm flipV="1">
            <a:off x="5123648" y="2456648"/>
            <a:ext cx="1912620" cy="1912620"/>
          </a:xfrm>
          <a:prstGeom prst="pie">
            <a:avLst>
              <a:gd name="adj1" fmla="val 0"/>
              <a:gd name="adj2" fmla="val 1077857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5" name="Partial Circle 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5C04D05-40C3-4D9C-BBAA-BACD7F2A18C5}"/>
              </a:ext>
            </a:extLst>
          </p:cNvPr>
          <p:cNvSpPr/>
          <p:nvPr/>
        </p:nvSpPr>
        <p:spPr>
          <a:xfrm>
            <a:off x="7036268" y="2456648"/>
            <a:ext cx="1912620" cy="1912620"/>
          </a:xfrm>
          <a:prstGeom prst="pie">
            <a:avLst>
              <a:gd name="adj1" fmla="val 0"/>
              <a:gd name="adj2" fmla="val 1077857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6" name="Partial Circle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CE02844-37C4-4F24-B75A-D0F7DCA86D6B}"/>
              </a:ext>
            </a:extLst>
          </p:cNvPr>
          <p:cNvSpPr/>
          <p:nvPr/>
        </p:nvSpPr>
        <p:spPr>
          <a:xfrm flipV="1">
            <a:off x="8948888" y="2456648"/>
            <a:ext cx="1912620" cy="1912620"/>
          </a:xfrm>
          <a:prstGeom prst="pie">
            <a:avLst>
              <a:gd name="adj1" fmla="val 0"/>
              <a:gd name="adj2" fmla="val 10778576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7" name="Partial Circle 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1B89A28-CF67-4C29-AFBD-86A33FDB39FF}"/>
              </a:ext>
            </a:extLst>
          </p:cNvPr>
          <p:cNvSpPr/>
          <p:nvPr/>
        </p:nvSpPr>
        <p:spPr>
          <a:xfrm flipV="1">
            <a:off x="1298408" y="2456648"/>
            <a:ext cx="1912620" cy="1912620"/>
          </a:xfrm>
          <a:prstGeom prst="pie">
            <a:avLst>
              <a:gd name="adj1" fmla="val 0"/>
              <a:gd name="adj2" fmla="val 10778576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pSp>
        <p:nvGrpSpPr>
          <p:cNvPr id="42" name="Group 4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F95BFD4-9484-49E9-B753-7F806A634C46}"/>
              </a:ext>
            </a:extLst>
          </p:cNvPr>
          <p:cNvGrpSpPr/>
          <p:nvPr/>
        </p:nvGrpSpPr>
        <p:grpSpPr>
          <a:xfrm>
            <a:off x="3714902" y="2960521"/>
            <a:ext cx="904872" cy="904872"/>
            <a:chOff x="3730944" y="2976563"/>
            <a:chExt cx="904872" cy="904872"/>
          </a:xfrm>
          <a:effectLst>
            <a:outerShdw blurRad="6985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78A3776-2A63-4B02-A9AC-04AADB03329B}"/>
                </a:ext>
              </a:extLst>
            </p:cNvPr>
            <p:cNvSpPr/>
            <p:nvPr/>
          </p:nvSpPr>
          <p:spPr>
            <a:xfrm>
              <a:off x="3730944" y="2976563"/>
              <a:ext cx="904872" cy="904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4650919-26B1-46EF-81C2-3CF84E6814ED}"/>
                </a:ext>
              </a:extLst>
            </p:cNvPr>
            <p:cNvSpPr/>
            <p:nvPr/>
          </p:nvSpPr>
          <p:spPr>
            <a:xfrm>
              <a:off x="3820954" y="3066574"/>
              <a:ext cx="724852" cy="72485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9572E38-1EC8-40BD-8755-A76C67CF763C}"/>
                </a:ext>
              </a:extLst>
            </p:cNvPr>
            <p:cNvGrpSpPr/>
            <p:nvPr/>
          </p:nvGrpSpPr>
          <p:grpSpPr>
            <a:xfrm>
              <a:off x="4070986" y="3300580"/>
              <a:ext cx="224788" cy="256838"/>
              <a:chOff x="9162373" y="3045147"/>
              <a:chExt cx="406400" cy="46434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2" name="AutoShape 48">
                <a:extLst>
                  <a:ext uri="{FF2B5EF4-FFF2-40B4-BE49-F238E27FC236}">
                    <a16:creationId xmlns:a16="http://schemas.microsoft.com/office/drawing/2014/main" id="{3C148C8C-5563-4B23-BFB5-ABC1CE642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49">
                <a:extLst>
                  <a:ext uri="{FF2B5EF4-FFF2-40B4-BE49-F238E27FC236}">
                    <a16:creationId xmlns:a16="http://schemas.microsoft.com/office/drawing/2014/main" id="{659D73BD-F947-4EF0-A72F-EB3ED8D7E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" name="AutoShape 50">
                <a:extLst>
                  <a:ext uri="{FF2B5EF4-FFF2-40B4-BE49-F238E27FC236}">
                    <a16:creationId xmlns:a16="http://schemas.microsoft.com/office/drawing/2014/main" id="{A0BC03C7-2C30-42E5-A270-541531CE9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" name="AutoShape 51">
                <a:extLst>
                  <a:ext uri="{FF2B5EF4-FFF2-40B4-BE49-F238E27FC236}">
                    <a16:creationId xmlns:a16="http://schemas.microsoft.com/office/drawing/2014/main" id="{8DD7E5E9-F1F8-40F6-8488-BC05185C1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6" name="Group 1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31FF139-1B79-45A6-A14C-367BD776C852}"/>
              </a:ext>
            </a:extLst>
          </p:cNvPr>
          <p:cNvGrpSpPr/>
          <p:nvPr/>
        </p:nvGrpSpPr>
        <p:grpSpPr>
          <a:xfrm>
            <a:off x="9452762" y="2960521"/>
            <a:ext cx="904872" cy="904872"/>
            <a:chOff x="9468804" y="2976563"/>
            <a:chExt cx="904872" cy="904872"/>
          </a:xfrm>
          <a:effectLst>
            <a:outerShdw blurRad="6985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F3084D0-B722-4EEE-BBCD-EBFBB6598FEE}"/>
                </a:ext>
              </a:extLst>
            </p:cNvPr>
            <p:cNvSpPr/>
            <p:nvPr/>
          </p:nvSpPr>
          <p:spPr>
            <a:xfrm>
              <a:off x="9468804" y="2976563"/>
              <a:ext cx="904872" cy="904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772194-8792-42B7-896B-8B9D2CD14B38}"/>
                </a:ext>
              </a:extLst>
            </p:cNvPr>
            <p:cNvSpPr/>
            <p:nvPr/>
          </p:nvSpPr>
          <p:spPr>
            <a:xfrm>
              <a:off x="9558814" y="3066574"/>
              <a:ext cx="724852" cy="72485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AutoShape 59">
              <a:extLst>
                <a:ext uri="{FF2B5EF4-FFF2-40B4-BE49-F238E27FC236}">
                  <a16:creationId xmlns:a16="http://schemas.microsoft.com/office/drawing/2014/main" id="{E390BAE6-2259-40C4-AAC9-D9E8FC998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04" y="3277422"/>
              <a:ext cx="303672" cy="30315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4" name="Group 4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9D7910E-3DDB-4353-8F36-B3AD34D1F64A}"/>
              </a:ext>
            </a:extLst>
          </p:cNvPr>
          <p:cNvGrpSpPr/>
          <p:nvPr/>
        </p:nvGrpSpPr>
        <p:grpSpPr>
          <a:xfrm>
            <a:off x="7540142" y="2960521"/>
            <a:ext cx="904872" cy="904872"/>
            <a:chOff x="7556184" y="2976563"/>
            <a:chExt cx="904872" cy="904872"/>
          </a:xfrm>
          <a:effectLst>
            <a:outerShdw blurRad="6985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55CB08-FF1C-4750-A48A-B2B7A5FB88B4}"/>
                </a:ext>
              </a:extLst>
            </p:cNvPr>
            <p:cNvSpPr/>
            <p:nvPr/>
          </p:nvSpPr>
          <p:spPr>
            <a:xfrm>
              <a:off x="7556184" y="2976563"/>
              <a:ext cx="904872" cy="904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F0566F9-6CA3-4CB0-B625-AD943637B839}"/>
                </a:ext>
              </a:extLst>
            </p:cNvPr>
            <p:cNvSpPr/>
            <p:nvPr/>
          </p:nvSpPr>
          <p:spPr>
            <a:xfrm>
              <a:off x="7646194" y="3066574"/>
              <a:ext cx="724852" cy="72485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26CEB1-6C80-4549-98DC-37BB4A1FF9D6}"/>
                </a:ext>
              </a:extLst>
            </p:cNvPr>
            <p:cNvGrpSpPr/>
            <p:nvPr/>
          </p:nvGrpSpPr>
          <p:grpSpPr>
            <a:xfrm>
              <a:off x="7856784" y="3301260"/>
              <a:ext cx="303672" cy="255478"/>
              <a:chOff x="5356342" y="3093565"/>
              <a:chExt cx="465138" cy="39131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4" name="AutoShape 120">
                <a:extLst>
                  <a:ext uri="{FF2B5EF4-FFF2-40B4-BE49-F238E27FC236}">
                    <a16:creationId xmlns:a16="http://schemas.microsoft.com/office/drawing/2014/main" id="{BD0FED53-9AE8-4C6F-9FB4-E5AE16C83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" name="AutoShape 121">
                <a:extLst>
                  <a:ext uri="{FF2B5EF4-FFF2-40B4-BE49-F238E27FC236}">
                    <a16:creationId xmlns:a16="http://schemas.microsoft.com/office/drawing/2014/main" id="{21261B2C-5EAC-47AA-B4E1-CD707DDC0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6" name="AutoShape 122">
                <a:extLst>
                  <a:ext uri="{FF2B5EF4-FFF2-40B4-BE49-F238E27FC236}">
                    <a16:creationId xmlns:a16="http://schemas.microsoft.com/office/drawing/2014/main" id="{4A79F8C0-C59D-44E5-A20C-1EAA80DE2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3" name="Group 4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EB7ADE29-1790-4350-990D-4F2E9922DDB6}"/>
              </a:ext>
            </a:extLst>
          </p:cNvPr>
          <p:cNvGrpSpPr/>
          <p:nvPr/>
        </p:nvGrpSpPr>
        <p:grpSpPr>
          <a:xfrm>
            <a:off x="5627522" y="2960522"/>
            <a:ext cx="904872" cy="904872"/>
            <a:chOff x="5643564" y="2976564"/>
            <a:chExt cx="904872" cy="904872"/>
          </a:xfrm>
          <a:effectLst>
            <a:outerShdw blurRad="6985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56972B8-A1FF-41B6-8442-ED26CF0C396B}"/>
                </a:ext>
              </a:extLst>
            </p:cNvPr>
            <p:cNvSpPr/>
            <p:nvPr/>
          </p:nvSpPr>
          <p:spPr>
            <a:xfrm>
              <a:off x="5643564" y="2976564"/>
              <a:ext cx="904872" cy="904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949D1DD-3AF3-4DEB-8D33-2F6434F85B7E}"/>
                </a:ext>
              </a:extLst>
            </p:cNvPr>
            <p:cNvSpPr/>
            <p:nvPr/>
          </p:nvSpPr>
          <p:spPr>
            <a:xfrm>
              <a:off x="5733574" y="3066575"/>
              <a:ext cx="724852" cy="72485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42DA882-591B-4A73-9F2F-0154F963CE2F}"/>
                </a:ext>
              </a:extLst>
            </p:cNvPr>
            <p:cNvGrpSpPr/>
            <p:nvPr/>
          </p:nvGrpSpPr>
          <p:grpSpPr>
            <a:xfrm>
              <a:off x="5944423" y="3277423"/>
              <a:ext cx="303154" cy="303154"/>
              <a:chOff x="4427654" y="3049909"/>
              <a:chExt cx="464344" cy="46434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1" name="AutoShape 123">
                <a:extLst>
                  <a:ext uri="{FF2B5EF4-FFF2-40B4-BE49-F238E27FC236}">
                    <a16:creationId xmlns:a16="http://schemas.microsoft.com/office/drawing/2014/main" id="{ABF5B04B-2256-438F-8AE9-05C869878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2" name="AutoShape 124">
                <a:extLst>
                  <a:ext uri="{FF2B5EF4-FFF2-40B4-BE49-F238E27FC236}">
                    <a16:creationId xmlns:a16="http://schemas.microsoft.com/office/drawing/2014/main" id="{75C7D908-A478-4A29-A56D-04A1AB00F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125">
                <a:extLst>
                  <a:ext uri="{FF2B5EF4-FFF2-40B4-BE49-F238E27FC236}">
                    <a16:creationId xmlns:a16="http://schemas.microsoft.com/office/drawing/2014/main" id="{07FC99AD-4380-4F32-B6EB-5C07985A6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1" name="Group 4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32A668C-DA65-415C-8E54-A314681192F1}"/>
              </a:ext>
            </a:extLst>
          </p:cNvPr>
          <p:cNvGrpSpPr/>
          <p:nvPr/>
        </p:nvGrpSpPr>
        <p:grpSpPr>
          <a:xfrm>
            <a:off x="1798472" y="2960521"/>
            <a:ext cx="904872" cy="904872"/>
            <a:chOff x="1814514" y="2976563"/>
            <a:chExt cx="904872" cy="904872"/>
          </a:xfrm>
          <a:effectLst>
            <a:outerShdw blurRad="6985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8F67BF-E7A2-4376-B787-F6094DD6FFE6}"/>
                </a:ext>
              </a:extLst>
            </p:cNvPr>
            <p:cNvSpPr/>
            <p:nvPr/>
          </p:nvSpPr>
          <p:spPr>
            <a:xfrm>
              <a:off x="1814514" y="2976563"/>
              <a:ext cx="904872" cy="904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E0C6C06-9910-4B1F-82E6-065E2B285264}"/>
                </a:ext>
              </a:extLst>
            </p:cNvPr>
            <p:cNvSpPr/>
            <p:nvPr/>
          </p:nvSpPr>
          <p:spPr>
            <a:xfrm>
              <a:off x="1904524" y="3066574"/>
              <a:ext cx="724852" cy="72485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C210595-B57B-4165-9544-1C09129F5308}"/>
                </a:ext>
              </a:extLst>
            </p:cNvPr>
            <p:cNvGrpSpPr/>
            <p:nvPr/>
          </p:nvGrpSpPr>
          <p:grpSpPr>
            <a:xfrm>
              <a:off x="2115373" y="3277422"/>
              <a:ext cx="303154" cy="303154"/>
              <a:chOff x="3498967" y="3049909"/>
              <a:chExt cx="464344" cy="46434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8" name="AutoShape 126">
                <a:extLst>
                  <a:ext uri="{FF2B5EF4-FFF2-40B4-BE49-F238E27FC236}">
                    <a16:creationId xmlns:a16="http://schemas.microsoft.com/office/drawing/2014/main" id="{543C24AA-9FD1-43EE-8F67-DA34CDD00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9" name="AutoShape 127">
                <a:extLst>
                  <a:ext uri="{FF2B5EF4-FFF2-40B4-BE49-F238E27FC236}">
                    <a16:creationId xmlns:a16="http://schemas.microsoft.com/office/drawing/2014/main" id="{61FD70DC-EE78-4830-BA6E-6480CABB9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8" name="Group 4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5B564AA-4B15-4793-B088-C458CD9D74EA}"/>
              </a:ext>
            </a:extLst>
          </p:cNvPr>
          <p:cNvGrpSpPr/>
          <p:nvPr/>
        </p:nvGrpSpPr>
        <p:grpSpPr>
          <a:xfrm>
            <a:off x="1153453" y="1181074"/>
            <a:ext cx="2137387" cy="1090572"/>
            <a:chOff x="1169495" y="1197116"/>
            <a:chExt cx="2137387" cy="109057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7B5BC0F-C6A2-48F3-993E-C965F8801F64}"/>
                </a:ext>
              </a:extLst>
            </p:cNvPr>
            <p:cNvSpPr/>
            <p:nvPr/>
          </p:nvSpPr>
          <p:spPr>
            <a:xfrm>
              <a:off x="1169495" y="1551140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E50E659-06FA-4033-9BA8-05C01F49CA45}"/>
                </a:ext>
              </a:extLst>
            </p:cNvPr>
            <p:cNvSpPr/>
            <p:nvPr/>
          </p:nvSpPr>
          <p:spPr>
            <a:xfrm>
              <a:off x="1169495" y="1197116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1</a:t>
              </a:r>
            </a:p>
          </p:txBody>
        </p:sp>
      </p:grpSp>
      <p:grpSp>
        <p:nvGrpSpPr>
          <p:cNvPr id="49" name="Group 4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88CA3F1-F00D-414E-BD74-8DBC2AE7DFB8}"/>
              </a:ext>
            </a:extLst>
          </p:cNvPr>
          <p:cNvGrpSpPr/>
          <p:nvPr/>
        </p:nvGrpSpPr>
        <p:grpSpPr>
          <a:xfrm>
            <a:off x="5011265" y="1181074"/>
            <a:ext cx="2137387" cy="1090572"/>
            <a:chOff x="1169495" y="1197116"/>
            <a:chExt cx="2137387" cy="10905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B208B6F-C149-4F10-8B48-A272860911B1}"/>
                </a:ext>
              </a:extLst>
            </p:cNvPr>
            <p:cNvSpPr/>
            <p:nvPr/>
          </p:nvSpPr>
          <p:spPr>
            <a:xfrm>
              <a:off x="1169495" y="1551140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0F6501F-8DAD-44C9-A0A7-0D9EE80D3C68}"/>
                </a:ext>
              </a:extLst>
            </p:cNvPr>
            <p:cNvSpPr/>
            <p:nvPr/>
          </p:nvSpPr>
          <p:spPr>
            <a:xfrm>
              <a:off x="1169495" y="1197116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3</a:t>
              </a:r>
            </a:p>
          </p:txBody>
        </p:sp>
      </p:grpSp>
      <p:grpSp>
        <p:nvGrpSpPr>
          <p:cNvPr id="52" name="Group 5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049A9C9-C540-499E-BFBD-633D2EB74DE3}"/>
              </a:ext>
            </a:extLst>
          </p:cNvPr>
          <p:cNvGrpSpPr/>
          <p:nvPr/>
        </p:nvGrpSpPr>
        <p:grpSpPr>
          <a:xfrm>
            <a:off x="8836504" y="1181074"/>
            <a:ext cx="2137387" cy="1090572"/>
            <a:chOff x="1169495" y="1197116"/>
            <a:chExt cx="2137387" cy="109057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2B3579E-593D-454F-8440-ABE9067DA7ED}"/>
                </a:ext>
              </a:extLst>
            </p:cNvPr>
            <p:cNvSpPr/>
            <p:nvPr/>
          </p:nvSpPr>
          <p:spPr>
            <a:xfrm>
              <a:off x="1169495" y="1551140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D4DE4CD-668D-4A63-BCEF-6F35B85710C2}"/>
                </a:ext>
              </a:extLst>
            </p:cNvPr>
            <p:cNvSpPr/>
            <p:nvPr/>
          </p:nvSpPr>
          <p:spPr>
            <a:xfrm>
              <a:off x="1169495" y="1197116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5</a:t>
              </a:r>
            </a:p>
          </p:txBody>
        </p:sp>
      </p:grpSp>
      <p:grpSp>
        <p:nvGrpSpPr>
          <p:cNvPr id="55" name="Group 5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706D656-7463-421F-A2DE-DB99707FDA1F}"/>
              </a:ext>
            </a:extLst>
          </p:cNvPr>
          <p:cNvGrpSpPr/>
          <p:nvPr/>
        </p:nvGrpSpPr>
        <p:grpSpPr>
          <a:xfrm>
            <a:off x="3166159" y="4603274"/>
            <a:ext cx="2137387" cy="1090572"/>
            <a:chOff x="1169495" y="1197116"/>
            <a:chExt cx="2137387" cy="109057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88CA82B-7DBF-4E1E-9A22-40C614030B3D}"/>
                </a:ext>
              </a:extLst>
            </p:cNvPr>
            <p:cNvSpPr/>
            <p:nvPr/>
          </p:nvSpPr>
          <p:spPr>
            <a:xfrm>
              <a:off x="1169495" y="1551140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6C42010-262C-4D6F-ADDC-E9A6E6FF958D}"/>
                </a:ext>
              </a:extLst>
            </p:cNvPr>
            <p:cNvSpPr/>
            <p:nvPr/>
          </p:nvSpPr>
          <p:spPr>
            <a:xfrm>
              <a:off x="1169495" y="1197116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2</a:t>
              </a:r>
            </a:p>
          </p:txBody>
        </p:sp>
      </p:grpSp>
      <p:grpSp>
        <p:nvGrpSpPr>
          <p:cNvPr id="58" name="Group 5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6ABF3FA-0E9D-4751-81FA-001373C1CDF0}"/>
              </a:ext>
            </a:extLst>
          </p:cNvPr>
          <p:cNvGrpSpPr/>
          <p:nvPr/>
        </p:nvGrpSpPr>
        <p:grpSpPr>
          <a:xfrm>
            <a:off x="6923884" y="4603274"/>
            <a:ext cx="2137387" cy="1090572"/>
            <a:chOff x="1169495" y="1197116"/>
            <a:chExt cx="2137387" cy="109057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B33C3AC-8F33-4157-A661-A2A62EBE5179}"/>
                </a:ext>
              </a:extLst>
            </p:cNvPr>
            <p:cNvSpPr/>
            <p:nvPr/>
          </p:nvSpPr>
          <p:spPr>
            <a:xfrm>
              <a:off x="1169495" y="1551140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B3451A1-E127-4D38-A4F7-6EC6E8FCB245}"/>
                </a:ext>
              </a:extLst>
            </p:cNvPr>
            <p:cNvSpPr/>
            <p:nvPr/>
          </p:nvSpPr>
          <p:spPr>
            <a:xfrm>
              <a:off x="1169495" y="1197116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4</a:t>
              </a:r>
            </a:p>
          </p:txBody>
        </p:sp>
      </p:grpSp>
      <p:sp>
        <p:nvSpPr>
          <p:cNvPr id="2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73A7A407-81B5-40D4-98DB-3753DA8ABED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8408892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8EBF76A6-3EE2-4EC4-BCA7-B1EE846BBAD8}"/>
              </a:ext>
            </a:extLst>
          </p:cNvPr>
          <p:cNvGrpSpPr/>
          <p:nvPr/>
        </p:nvGrpSpPr>
        <p:grpSpPr>
          <a:xfrm>
            <a:off x="4829294" y="2686467"/>
            <a:ext cx="1874901" cy="1344303"/>
            <a:chOff x="4829294" y="2686467"/>
            <a:chExt cx="1874901" cy="134430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49DC0905-41E7-4B50-9CAE-6B7F8A5EA355}"/>
                </a:ext>
              </a:extLst>
            </p:cNvPr>
            <p:cNvSpPr/>
            <p:nvPr/>
          </p:nvSpPr>
          <p:spPr>
            <a:xfrm flipH="1">
              <a:off x="4829294" y="2686467"/>
              <a:ext cx="1874901" cy="1344303"/>
            </a:xfrm>
            <a:prstGeom prst="rightArrow">
              <a:avLst>
                <a:gd name="adj1" fmla="val 64250"/>
                <a:gd name="adj2" fmla="val 50000"/>
              </a:avLst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AutoShape 115">
              <a:extLst>
                <a:ext uri="{FF2B5EF4-FFF2-40B4-BE49-F238E27FC236}">
                  <a16:creationId xmlns:a16="http://schemas.microsoft.com/office/drawing/2014/main" id="{128968E3-0F92-42D4-B33A-C27A8C1A7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881" y="3207651"/>
              <a:ext cx="261280" cy="348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116">
              <a:extLst>
                <a:ext uri="{FF2B5EF4-FFF2-40B4-BE49-F238E27FC236}">
                  <a16:creationId xmlns:a16="http://schemas.microsoft.com/office/drawing/2014/main" id="{282AC653-0304-4EA3-B7B6-C5089937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797" y="3414770"/>
              <a:ext cx="43448" cy="65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A49B6BC-4FC4-4D00-9868-D671A60FA6A7}"/>
              </a:ext>
            </a:extLst>
          </p:cNvPr>
          <p:cNvGrpSpPr/>
          <p:nvPr/>
        </p:nvGrpSpPr>
        <p:grpSpPr>
          <a:xfrm>
            <a:off x="5502953" y="1654452"/>
            <a:ext cx="1874899" cy="1526525"/>
            <a:chOff x="5502953" y="1654452"/>
            <a:chExt cx="1874899" cy="1526525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4A40E27-8F9A-4038-BBAE-100EB56BA56D}"/>
                </a:ext>
              </a:extLst>
            </p:cNvPr>
            <p:cNvSpPr/>
            <p:nvPr/>
          </p:nvSpPr>
          <p:spPr>
            <a:xfrm>
              <a:off x="5502953" y="1836674"/>
              <a:ext cx="1874899" cy="1344303"/>
            </a:xfrm>
            <a:prstGeom prst="rightArrow">
              <a:avLst>
                <a:gd name="adj1" fmla="val 64250"/>
                <a:gd name="adj2" fmla="val 50000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EC7471DE-9112-4122-9782-650D1C66BC21}"/>
                </a:ext>
              </a:extLst>
            </p:cNvPr>
            <p:cNvSpPr/>
            <p:nvPr/>
          </p:nvSpPr>
          <p:spPr>
            <a:xfrm flipH="1">
              <a:off x="5529552" y="1654452"/>
              <a:ext cx="445106" cy="44510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AutoShape 118">
              <a:extLst>
                <a:ext uri="{FF2B5EF4-FFF2-40B4-BE49-F238E27FC236}">
                  <a16:creationId xmlns:a16="http://schemas.microsoft.com/office/drawing/2014/main" id="{C2A35456-2E11-4D8B-BD4E-9BE9B2E4E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33" y="2405849"/>
              <a:ext cx="348175" cy="261280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119">
              <a:extLst>
                <a:ext uri="{FF2B5EF4-FFF2-40B4-BE49-F238E27FC236}">
                  <a16:creationId xmlns:a16="http://schemas.microsoft.com/office/drawing/2014/main" id="{AE428D77-589F-4744-A960-05EB0FD0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4670" y="2503457"/>
              <a:ext cx="65469" cy="65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E28D7209-CE50-4528-8DCE-84DDB64E0B24}"/>
              </a:ext>
            </a:extLst>
          </p:cNvPr>
          <p:cNvGrpSpPr/>
          <p:nvPr/>
        </p:nvGrpSpPr>
        <p:grpSpPr>
          <a:xfrm>
            <a:off x="5502944" y="3536260"/>
            <a:ext cx="1874899" cy="1344303"/>
            <a:chOff x="5502944" y="3536260"/>
            <a:chExt cx="1874899" cy="1344303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200B70F-F498-4CAC-9B47-0A2CA52FF64F}"/>
                </a:ext>
              </a:extLst>
            </p:cNvPr>
            <p:cNvSpPr/>
            <p:nvPr/>
          </p:nvSpPr>
          <p:spPr>
            <a:xfrm>
              <a:off x="5502944" y="3536260"/>
              <a:ext cx="1874899" cy="1344303"/>
            </a:xfrm>
            <a:prstGeom prst="rightArrow">
              <a:avLst>
                <a:gd name="adj1" fmla="val 64250"/>
                <a:gd name="adj2" fmla="val 50000"/>
              </a:avLst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AutoShape 112">
              <a:extLst>
                <a:ext uri="{FF2B5EF4-FFF2-40B4-BE49-F238E27FC236}">
                  <a16:creationId xmlns:a16="http://schemas.microsoft.com/office/drawing/2014/main" id="{73B38097-2EC3-4DA5-99AF-F26BA7AE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33" y="4021987"/>
              <a:ext cx="348175" cy="348769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" name="Group 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1DA2B97-4D25-4FE2-A487-843FB553AA97}"/>
              </a:ext>
            </a:extLst>
          </p:cNvPr>
          <p:cNvGrpSpPr/>
          <p:nvPr/>
        </p:nvGrpSpPr>
        <p:grpSpPr>
          <a:xfrm>
            <a:off x="4829292" y="4386052"/>
            <a:ext cx="1874899" cy="1525268"/>
            <a:chOff x="4829292" y="4386052"/>
            <a:chExt cx="1874899" cy="1525268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3C8B0C0-1853-41D5-9F0F-A0EB0DA89F69}"/>
                </a:ext>
              </a:extLst>
            </p:cNvPr>
            <p:cNvSpPr/>
            <p:nvPr/>
          </p:nvSpPr>
          <p:spPr>
            <a:xfrm flipH="1">
              <a:off x="4829292" y="4386052"/>
              <a:ext cx="1874899" cy="1344303"/>
            </a:xfrm>
            <a:prstGeom prst="rightArrow">
              <a:avLst>
                <a:gd name="adj1" fmla="val 64250"/>
                <a:gd name="adj2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E7BFA735-9FF7-4AF1-83D6-F015EA337CDA}"/>
                </a:ext>
              </a:extLst>
            </p:cNvPr>
            <p:cNvSpPr/>
            <p:nvPr/>
          </p:nvSpPr>
          <p:spPr>
            <a:xfrm flipV="1">
              <a:off x="6239296" y="5466214"/>
              <a:ext cx="445106" cy="445106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AutoShape 117">
              <a:extLst>
                <a:ext uri="{FF2B5EF4-FFF2-40B4-BE49-F238E27FC236}">
                  <a16:creationId xmlns:a16="http://schemas.microsoft.com/office/drawing/2014/main" id="{C953ED59-3678-444D-B435-58822A35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33" y="4954178"/>
              <a:ext cx="348175" cy="261280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Group 2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03B5302-22CF-4889-84B0-F6883AB2C7A2}"/>
              </a:ext>
            </a:extLst>
          </p:cNvPr>
          <p:cNvGrpSpPr/>
          <p:nvPr/>
        </p:nvGrpSpPr>
        <p:grpSpPr>
          <a:xfrm>
            <a:off x="799871" y="842969"/>
            <a:ext cx="4013010" cy="1408676"/>
            <a:chOff x="789365" y="1711201"/>
            <a:chExt cx="4013010" cy="1408676"/>
          </a:xfrm>
        </p:grpSpPr>
        <p:sp>
          <p:nvSpPr>
            <p:cNvPr id="28" name="Text Placeholder 2">
              <a:extLst>
                <a:ext uri="{FF2B5EF4-FFF2-40B4-BE49-F238E27FC236}">
                  <a16:creationId xmlns:a16="http://schemas.microsoft.com/office/drawing/2014/main" id="{89F5238C-561D-4393-80BA-54F1C021B4C5}"/>
                </a:ext>
              </a:extLst>
            </p:cNvPr>
            <p:cNvSpPr txBox="1">
              <a:spLocks/>
            </p:cNvSpPr>
            <p:nvPr/>
          </p:nvSpPr>
          <p:spPr>
            <a:xfrm>
              <a:off x="789365" y="2168349"/>
              <a:ext cx="4013010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60000"/>
                </a:lnSpc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Creative</a:t>
              </a:r>
            </a:p>
            <a:p>
              <a:pPr algn="l">
                <a:lnSpc>
                  <a:spcPct val="60000"/>
                </a:lnSpc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Infographic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269BE-2BE2-4160-9C39-4CA5CFA67EB5}"/>
                </a:ext>
              </a:extLst>
            </p:cNvPr>
            <p:cNvSpPr txBox="1"/>
            <p:nvPr/>
          </p:nvSpPr>
          <p:spPr>
            <a:xfrm>
              <a:off x="789365" y="1711201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 3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C61D3EFD-73C5-45FC-95DC-ABC19B5649B2}"/>
              </a:ext>
            </a:extLst>
          </p:cNvPr>
          <p:cNvGrpSpPr/>
          <p:nvPr/>
        </p:nvGrpSpPr>
        <p:grpSpPr>
          <a:xfrm>
            <a:off x="7648495" y="2062304"/>
            <a:ext cx="2785730" cy="882305"/>
            <a:chOff x="7703087" y="1884880"/>
            <a:chExt cx="2785730" cy="882305"/>
          </a:xfrm>
          <a:effectLst/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E423408-F856-4643-A5D7-7EC3E3A2B88F}"/>
                </a:ext>
              </a:extLst>
            </p:cNvPr>
            <p:cNvSpPr/>
            <p:nvPr/>
          </p:nvSpPr>
          <p:spPr>
            <a:xfrm>
              <a:off x="7703087" y="1884880"/>
              <a:ext cx="2785730" cy="882305"/>
            </a:xfrm>
            <a:prstGeom prst="roundRect">
              <a:avLst>
                <a:gd name="adj" fmla="val 7967"/>
              </a:avLst>
            </a:prstGeom>
            <a:ln>
              <a:noFill/>
            </a:ln>
            <a:effectLst>
              <a:outerShdw blurRad="292100" dist="3429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68B306-55C0-441C-9FCB-2359C0BF46C3}"/>
                </a:ext>
              </a:extLst>
            </p:cNvPr>
            <p:cNvGrpSpPr/>
            <p:nvPr/>
          </p:nvGrpSpPr>
          <p:grpSpPr>
            <a:xfrm>
              <a:off x="8052111" y="1927546"/>
              <a:ext cx="2137387" cy="767837"/>
              <a:chOff x="8030845" y="1927546"/>
              <a:chExt cx="2137387" cy="76783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76D1FDA-C39D-44CC-A0A5-5B803C326FCA}"/>
                  </a:ext>
                </a:extLst>
              </p:cNvPr>
              <p:cNvSpPr/>
              <p:nvPr/>
            </p:nvSpPr>
            <p:spPr>
              <a:xfrm>
                <a:off x="8030845" y="2180434"/>
                <a:ext cx="2137387" cy="514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C4D009A-7B67-43EF-AFC4-52502F1921B9}"/>
                  </a:ext>
                </a:extLst>
              </p:cNvPr>
              <p:cNvSpPr/>
              <p:nvPr/>
            </p:nvSpPr>
            <p:spPr>
              <a:xfrm>
                <a:off x="8030845" y="1927546"/>
                <a:ext cx="2137387" cy="293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Options 4</a:t>
                </a:r>
              </a:p>
            </p:txBody>
          </p:sp>
        </p:grpSp>
      </p:grpSp>
      <p:grpSp>
        <p:nvGrpSpPr>
          <p:cNvPr id="36" name="Group 3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72A5D617-0F89-4D9E-A2B5-A2C7AD6DF264}"/>
              </a:ext>
            </a:extLst>
          </p:cNvPr>
          <p:cNvGrpSpPr/>
          <p:nvPr/>
        </p:nvGrpSpPr>
        <p:grpSpPr>
          <a:xfrm>
            <a:off x="7648495" y="3755218"/>
            <a:ext cx="2785730" cy="882305"/>
            <a:chOff x="7703087" y="1884880"/>
            <a:chExt cx="2785730" cy="882305"/>
          </a:xfrm>
          <a:effectLst/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576BB73-979F-4CAC-BBA5-4C1F701D46DB}"/>
                </a:ext>
              </a:extLst>
            </p:cNvPr>
            <p:cNvSpPr/>
            <p:nvPr/>
          </p:nvSpPr>
          <p:spPr>
            <a:xfrm>
              <a:off x="7703087" y="1884880"/>
              <a:ext cx="2785730" cy="882305"/>
            </a:xfrm>
            <a:prstGeom prst="roundRect">
              <a:avLst>
                <a:gd name="adj" fmla="val 79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292100" dist="3429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DACDA74-2A35-41CB-94E2-C275F88C3D5C}"/>
                </a:ext>
              </a:extLst>
            </p:cNvPr>
            <p:cNvGrpSpPr/>
            <p:nvPr/>
          </p:nvGrpSpPr>
          <p:grpSpPr>
            <a:xfrm>
              <a:off x="8052111" y="1927546"/>
              <a:ext cx="2137387" cy="767837"/>
              <a:chOff x="8030845" y="1927546"/>
              <a:chExt cx="2137387" cy="76783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15242E1-05AF-4D75-98FB-51D4A082BFCC}"/>
                  </a:ext>
                </a:extLst>
              </p:cNvPr>
              <p:cNvSpPr/>
              <p:nvPr/>
            </p:nvSpPr>
            <p:spPr>
              <a:xfrm>
                <a:off x="8030845" y="2180434"/>
                <a:ext cx="2137387" cy="514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E69090-D670-4F13-AEA8-316F13536A23}"/>
                  </a:ext>
                </a:extLst>
              </p:cNvPr>
              <p:cNvSpPr/>
              <p:nvPr/>
            </p:nvSpPr>
            <p:spPr>
              <a:xfrm>
                <a:off x="8030845" y="1927546"/>
                <a:ext cx="2137387" cy="293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Options 4</a:t>
                </a:r>
              </a:p>
            </p:txBody>
          </p:sp>
        </p:grpSp>
      </p:grpSp>
      <p:grpSp>
        <p:nvGrpSpPr>
          <p:cNvPr id="41" name="Group 4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BEC4AC7-ADA5-4877-814D-AA70B8AF4891}"/>
              </a:ext>
            </a:extLst>
          </p:cNvPr>
          <p:cNvGrpSpPr/>
          <p:nvPr/>
        </p:nvGrpSpPr>
        <p:grpSpPr>
          <a:xfrm>
            <a:off x="1786744" y="2872807"/>
            <a:ext cx="2785730" cy="882305"/>
            <a:chOff x="7703087" y="1884880"/>
            <a:chExt cx="2785730" cy="882305"/>
          </a:xfrm>
          <a:effectLst/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36C5315-E2B9-4475-88E5-24BB220D7283}"/>
                </a:ext>
              </a:extLst>
            </p:cNvPr>
            <p:cNvSpPr/>
            <p:nvPr/>
          </p:nvSpPr>
          <p:spPr>
            <a:xfrm>
              <a:off x="7703087" y="1884880"/>
              <a:ext cx="2785730" cy="882305"/>
            </a:xfrm>
            <a:prstGeom prst="roundRect">
              <a:avLst>
                <a:gd name="adj" fmla="val 79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92100" dist="3429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48E951-5829-48DB-90EE-702758782E5D}"/>
                </a:ext>
              </a:extLst>
            </p:cNvPr>
            <p:cNvGrpSpPr/>
            <p:nvPr/>
          </p:nvGrpSpPr>
          <p:grpSpPr>
            <a:xfrm>
              <a:off x="8052111" y="1927546"/>
              <a:ext cx="2137387" cy="767837"/>
              <a:chOff x="8030845" y="1927546"/>
              <a:chExt cx="2137387" cy="76783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20611A-2843-45E7-AFA9-A42D4712B106}"/>
                  </a:ext>
                </a:extLst>
              </p:cNvPr>
              <p:cNvSpPr/>
              <p:nvPr/>
            </p:nvSpPr>
            <p:spPr>
              <a:xfrm>
                <a:off x="8030845" y="2180434"/>
                <a:ext cx="2137387" cy="514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18C3D43-B0BF-4436-ABC5-EE3B51A93254}"/>
                  </a:ext>
                </a:extLst>
              </p:cNvPr>
              <p:cNvSpPr/>
              <p:nvPr/>
            </p:nvSpPr>
            <p:spPr>
              <a:xfrm>
                <a:off x="8030845" y="1927546"/>
                <a:ext cx="2137387" cy="293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Options 4</a:t>
                </a:r>
              </a:p>
            </p:txBody>
          </p:sp>
        </p:grpSp>
      </p:grpSp>
      <p:grpSp>
        <p:nvGrpSpPr>
          <p:cNvPr id="46" name="Group 4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53D0265-61B1-4074-A98A-C4A9AD5DCB25}"/>
              </a:ext>
            </a:extLst>
          </p:cNvPr>
          <p:cNvGrpSpPr/>
          <p:nvPr/>
        </p:nvGrpSpPr>
        <p:grpSpPr>
          <a:xfrm>
            <a:off x="1786744" y="4617050"/>
            <a:ext cx="2785730" cy="882305"/>
            <a:chOff x="7703087" y="1884880"/>
            <a:chExt cx="2785730" cy="882305"/>
          </a:xfrm>
          <a:effectLst/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E64A6A5-2AC9-477A-AC62-8589E6A200FA}"/>
                </a:ext>
              </a:extLst>
            </p:cNvPr>
            <p:cNvSpPr/>
            <p:nvPr/>
          </p:nvSpPr>
          <p:spPr>
            <a:xfrm>
              <a:off x="7703087" y="1884880"/>
              <a:ext cx="2785730" cy="882305"/>
            </a:xfrm>
            <a:prstGeom prst="roundRect">
              <a:avLst>
                <a:gd name="adj" fmla="val 7967"/>
              </a:avLst>
            </a:prstGeom>
            <a:solidFill>
              <a:schemeClr val="accent5"/>
            </a:solidFill>
            <a:ln>
              <a:noFill/>
            </a:ln>
            <a:effectLst>
              <a:outerShdw blurRad="292100" dist="3429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C0A8C26-ABCB-4298-8935-766895A5533D}"/>
                </a:ext>
              </a:extLst>
            </p:cNvPr>
            <p:cNvGrpSpPr/>
            <p:nvPr/>
          </p:nvGrpSpPr>
          <p:grpSpPr>
            <a:xfrm>
              <a:off x="8052111" y="1927546"/>
              <a:ext cx="2137387" cy="767837"/>
              <a:chOff x="8030845" y="1927546"/>
              <a:chExt cx="2137387" cy="76783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14AE2F6-4629-47D6-9423-2D8D80A80D0B}"/>
                  </a:ext>
                </a:extLst>
              </p:cNvPr>
              <p:cNvSpPr/>
              <p:nvPr/>
            </p:nvSpPr>
            <p:spPr>
              <a:xfrm>
                <a:off x="8030845" y="2180434"/>
                <a:ext cx="2137387" cy="514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36BAA26-2A30-4D40-B6B6-FBE0A8C15B7A}"/>
                  </a:ext>
                </a:extLst>
              </p:cNvPr>
              <p:cNvSpPr/>
              <p:nvPr/>
            </p:nvSpPr>
            <p:spPr>
              <a:xfrm>
                <a:off x="8030845" y="1927546"/>
                <a:ext cx="2137387" cy="293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Options 4</a:t>
                </a:r>
              </a:p>
            </p:txBody>
          </p:sp>
        </p:grpSp>
      </p:grpSp>
      <p:sp>
        <p:nvSpPr>
          <p:cNvPr id="51" name="Freeform: Shape 5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1C020252-6599-4EA1-A333-F3447CFCBF6D}"/>
              </a:ext>
            </a:extLst>
          </p:cNvPr>
          <p:cNvSpPr/>
          <p:nvPr/>
        </p:nvSpPr>
        <p:spPr>
          <a:xfrm rot="16200000" flipH="1">
            <a:off x="10608556" y="-581285"/>
            <a:ext cx="1004558" cy="2167132"/>
          </a:xfrm>
          <a:custGeom>
            <a:avLst/>
            <a:gdLst>
              <a:gd name="connsiteX0" fmla="*/ 0 w 1632422"/>
              <a:gd name="connsiteY0" fmla="*/ 0 h 3521624"/>
              <a:gd name="connsiteX1" fmla="*/ 63671 w 1632422"/>
              <a:gd name="connsiteY1" fmla="*/ 17890 h 3521624"/>
              <a:gd name="connsiteX2" fmla="*/ 539327 w 1632422"/>
              <a:gd name="connsiteY2" fmla="*/ 1148306 h 3521624"/>
              <a:gd name="connsiteX3" fmla="*/ 1189419 w 1632422"/>
              <a:gd name="connsiteY3" fmla="*/ 2250535 h 3521624"/>
              <a:gd name="connsiteX4" fmla="*/ 694180 w 1632422"/>
              <a:gd name="connsiteY4" fmla="*/ 3401501 h 3521624"/>
              <a:gd name="connsiteX5" fmla="*/ 41850 w 1632422"/>
              <a:gd name="connsiteY5" fmla="*/ 3521557 h 3521624"/>
              <a:gd name="connsiteX6" fmla="*/ 0 w 1632422"/>
              <a:gd name="connsiteY6" fmla="*/ 3521624 h 3521624"/>
              <a:gd name="connsiteX7" fmla="*/ 0 w 1632422"/>
              <a:gd name="connsiteY7" fmla="*/ 0 h 352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2422" h="3521624">
                <a:moveTo>
                  <a:pt x="0" y="0"/>
                </a:moveTo>
                <a:lnTo>
                  <a:pt x="63671" y="17890"/>
                </a:lnTo>
                <a:cubicBezTo>
                  <a:pt x="613508" y="211723"/>
                  <a:pt x="539327" y="1148306"/>
                  <a:pt x="539327" y="1148306"/>
                </a:cubicBezTo>
                <a:cubicBezTo>
                  <a:pt x="399903" y="1946850"/>
                  <a:pt x="1189419" y="2250535"/>
                  <a:pt x="1189419" y="2250535"/>
                </a:cubicBezTo>
                <a:cubicBezTo>
                  <a:pt x="2420870" y="2961514"/>
                  <a:pt x="694180" y="3401501"/>
                  <a:pt x="694180" y="3401501"/>
                </a:cubicBezTo>
                <a:cubicBezTo>
                  <a:pt x="466953" y="3478978"/>
                  <a:pt x="248583" y="3515345"/>
                  <a:pt x="41850" y="3521557"/>
                </a:cubicBezTo>
                <a:lnTo>
                  <a:pt x="0" y="35216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D30B47B6-D481-4515-A6EA-A0ECCAF6F061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80321282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8A60D22F-B5F4-414D-9890-F0B3BA7BC515}"/>
              </a:ext>
            </a:extLst>
          </p:cNvPr>
          <p:cNvGrpSpPr/>
          <p:nvPr/>
        </p:nvGrpSpPr>
        <p:grpSpPr>
          <a:xfrm>
            <a:off x="2673970" y="991615"/>
            <a:ext cx="6528622" cy="562533"/>
            <a:chOff x="2488789" y="1018911"/>
            <a:chExt cx="6528622" cy="562533"/>
          </a:xfrm>
        </p:grpSpPr>
        <p:sp>
          <p:nvSpPr>
            <p:cNvPr id="49" name="Text Placeholder 2">
              <a:extLst>
                <a:ext uri="{FF2B5EF4-FFF2-40B4-BE49-F238E27FC236}">
                  <a16:creationId xmlns:a16="http://schemas.microsoft.com/office/drawing/2014/main" id="{F19F621E-E487-4388-A6FF-B2FC8F9A8E37}"/>
                </a:ext>
              </a:extLst>
            </p:cNvPr>
            <p:cNvSpPr txBox="1">
              <a:spLocks/>
            </p:cNvSpPr>
            <p:nvPr/>
          </p:nvSpPr>
          <p:spPr>
            <a:xfrm>
              <a:off x="2488789" y="1273667"/>
              <a:ext cx="6528622" cy="30777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Creative Infographic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E5F7F9-11AE-4198-AAF4-66EEB1F5029F}"/>
                </a:ext>
              </a:extLst>
            </p:cNvPr>
            <p:cNvSpPr txBox="1"/>
            <p:nvPr/>
          </p:nvSpPr>
          <p:spPr>
            <a:xfrm>
              <a:off x="4097644" y="1018911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7" name="Group 4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DBD3CD4-4B3F-4816-8D79-76E62BE1413D}"/>
              </a:ext>
            </a:extLst>
          </p:cNvPr>
          <p:cNvGrpSpPr/>
          <p:nvPr/>
        </p:nvGrpSpPr>
        <p:grpSpPr>
          <a:xfrm>
            <a:off x="4115622" y="2452310"/>
            <a:ext cx="3442131" cy="3182157"/>
            <a:chOff x="4374934" y="2086086"/>
            <a:chExt cx="3442131" cy="3182157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13606A6C-E942-4F21-BBEF-7BEA32196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443" y="4518552"/>
              <a:ext cx="1108414" cy="616681"/>
            </a:xfrm>
            <a:custGeom>
              <a:avLst/>
              <a:gdLst>
                <a:gd name="T0" fmla="*/ 0 w 1100"/>
                <a:gd name="T1" fmla="*/ 392 h 612"/>
                <a:gd name="T2" fmla="*/ 972 w 1100"/>
                <a:gd name="T3" fmla="*/ 612 h 612"/>
                <a:gd name="T4" fmla="*/ 972 w 1100"/>
                <a:gd name="T5" fmla="*/ 612 h 612"/>
                <a:gd name="T6" fmla="*/ 1028 w 1100"/>
                <a:gd name="T7" fmla="*/ 538 h 612"/>
                <a:gd name="T8" fmla="*/ 1070 w 1100"/>
                <a:gd name="T9" fmla="*/ 484 h 612"/>
                <a:gd name="T10" fmla="*/ 1088 w 1100"/>
                <a:gd name="T11" fmla="*/ 464 h 612"/>
                <a:gd name="T12" fmla="*/ 1100 w 1100"/>
                <a:gd name="T13" fmla="*/ 452 h 612"/>
                <a:gd name="T14" fmla="*/ 1100 w 1100"/>
                <a:gd name="T15" fmla="*/ 452 h 612"/>
                <a:gd name="T16" fmla="*/ 390 w 1100"/>
                <a:gd name="T17" fmla="*/ 0 h 612"/>
                <a:gd name="T18" fmla="*/ 0 w 1100"/>
                <a:gd name="T19" fmla="*/ 392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0" h="612">
                  <a:moveTo>
                    <a:pt x="0" y="392"/>
                  </a:moveTo>
                  <a:lnTo>
                    <a:pt x="972" y="612"/>
                  </a:lnTo>
                  <a:lnTo>
                    <a:pt x="972" y="612"/>
                  </a:lnTo>
                  <a:lnTo>
                    <a:pt x="1028" y="538"/>
                  </a:lnTo>
                  <a:lnTo>
                    <a:pt x="1070" y="484"/>
                  </a:lnTo>
                  <a:lnTo>
                    <a:pt x="1088" y="464"/>
                  </a:lnTo>
                  <a:lnTo>
                    <a:pt x="1100" y="452"/>
                  </a:lnTo>
                  <a:lnTo>
                    <a:pt x="1100" y="452"/>
                  </a:lnTo>
                  <a:lnTo>
                    <a:pt x="390" y="0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F5F2DE52-8D1A-481E-94C5-EAA402BB2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9645" y="3986513"/>
              <a:ext cx="677140" cy="814181"/>
            </a:xfrm>
            <a:custGeom>
              <a:avLst/>
              <a:gdLst>
                <a:gd name="T0" fmla="*/ 0 w 672"/>
                <a:gd name="T1" fmla="*/ 236 h 808"/>
                <a:gd name="T2" fmla="*/ 580 w 672"/>
                <a:gd name="T3" fmla="*/ 808 h 808"/>
                <a:gd name="T4" fmla="*/ 580 w 672"/>
                <a:gd name="T5" fmla="*/ 808 h 808"/>
                <a:gd name="T6" fmla="*/ 620 w 672"/>
                <a:gd name="T7" fmla="*/ 774 h 808"/>
                <a:gd name="T8" fmla="*/ 672 w 672"/>
                <a:gd name="T9" fmla="*/ 724 h 808"/>
                <a:gd name="T10" fmla="*/ 672 w 672"/>
                <a:gd name="T11" fmla="*/ 724 h 808"/>
                <a:gd name="T12" fmla="*/ 440 w 672"/>
                <a:gd name="T13" fmla="*/ 342 h 808"/>
                <a:gd name="T14" fmla="*/ 232 w 672"/>
                <a:gd name="T15" fmla="*/ 0 h 808"/>
                <a:gd name="T16" fmla="*/ 0 w 672"/>
                <a:gd name="T17" fmla="*/ 236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2" h="808">
                  <a:moveTo>
                    <a:pt x="0" y="236"/>
                  </a:moveTo>
                  <a:lnTo>
                    <a:pt x="580" y="808"/>
                  </a:lnTo>
                  <a:lnTo>
                    <a:pt x="580" y="808"/>
                  </a:lnTo>
                  <a:lnTo>
                    <a:pt x="620" y="774"/>
                  </a:lnTo>
                  <a:lnTo>
                    <a:pt x="672" y="724"/>
                  </a:lnTo>
                  <a:lnTo>
                    <a:pt x="672" y="724"/>
                  </a:lnTo>
                  <a:lnTo>
                    <a:pt x="440" y="342"/>
                  </a:lnTo>
                  <a:lnTo>
                    <a:pt x="232" y="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EAFD076D-8000-4DD0-A24D-09DC2D5F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420" y="3593530"/>
              <a:ext cx="610636" cy="1122521"/>
            </a:xfrm>
            <a:custGeom>
              <a:avLst/>
              <a:gdLst>
                <a:gd name="T0" fmla="*/ 0 w 606"/>
                <a:gd name="T1" fmla="*/ 390 h 1114"/>
                <a:gd name="T2" fmla="*/ 440 w 606"/>
                <a:gd name="T3" fmla="*/ 1114 h 1114"/>
                <a:gd name="T4" fmla="*/ 440 w 606"/>
                <a:gd name="T5" fmla="*/ 1114 h 1114"/>
                <a:gd name="T6" fmla="*/ 506 w 606"/>
                <a:gd name="T7" fmla="*/ 1060 h 1114"/>
                <a:gd name="T8" fmla="*/ 560 w 606"/>
                <a:gd name="T9" fmla="*/ 1014 h 1114"/>
                <a:gd name="T10" fmla="*/ 606 w 606"/>
                <a:gd name="T11" fmla="*/ 980 h 1114"/>
                <a:gd name="T12" fmla="*/ 606 w 606"/>
                <a:gd name="T13" fmla="*/ 980 h 1114"/>
                <a:gd name="T14" fmla="*/ 382 w 606"/>
                <a:gd name="T15" fmla="*/ 0 h 1114"/>
                <a:gd name="T16" fmla="*/ 0 w 606"/>
                <a:gd name="T17" fmla="*/ 39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6" h="1114">
                  <a:moveTo>
                    <a:pt x="0" y="390"/>
                  </a:moveTo>
                  <a:lnTo>
                    <a:pt x="440" y="1114"/>
                  </a:lnTo>
                  <a:lnTo>
                    <a:pt x="440" y="1114"/>
                  </a:lnTo>
                  <a:lnTo>
                    <a:pt x="506" y="1060"/>
                  </a:lnTo>
                  <a:lnTo>
                    <a:pt x="560" y="1014"/>
                  </a:lnTo>
                  <a:lnTo>
                    <a:pt x="606" y="980"/>
                  </a:lnTo>
                  <a:lnTo>
                    <a:pt x="606" y="980"/>
                  </a:lnTo>
                  <a:lnTo>
                    <a:pt x="382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DC8B4201-BF23-4E8B-8798-B15E1A4A4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427" y="4224318"/>
              <a:ext cx="876655" cy="749691"/>
            </a:xfrm>
            <a:custGeom>
              <a:avLst/>
              <a:gdLst>
                <a:gd name="T0" fmla="*/ 0 w 870"/>
                <a:gd name="T1" fmla="*/ 292 h 744"/>
                <a:gd name="T2" fmla="*/ 710 w 870"/>
                <a:gd name="T3" fmla="*/ 744 h 744"/>
                <a:gd name="T4" fmla="*/ 710 w 870"/>
                <a:gd name="T5" fmla="*/ 744 h 744"/>
                <a:gd name="T6" fmla="*/ 780 w 870"/>
                <a:gd name="T7" fmla="*/ 670 h 744"/>
                <a:gd name="T8" fmla="*/ 832 w 870"/>
                <a:gd name="T9" fmla="*/ 612 h 744"/>
                <a:gd name="T10" fmla="*/ 870 w 870"/>
                <a:gd name="T11" fmla="*/ 572 h 744"/>
                <a:gd name="T12" fmla="*/ 870 w 870"/>
                <a:gd name="T13" fmla="*/ 572 h 744"/>
                <a:gd name="T14" fmla="*/ 826 w 870"/>
                <a:gd name="T15" fmla="*/ 530 h 744"/>
                <a:gd name="T16" fmla="*/ 752 w 870"/>
                <a:gd name="T17" fmla="*/ 458 h 744"/>
                <a:gd name="T18" fmla="*/ 554 w 870"/>
                <a:gd name="T19" fmla="*/ 264 h 744"/>
                <a:gd name="T20" fmla="*/ 290 w 870"/>
                <a:gd name="T21" fmla="*/ 0 h 744"/>
                <a:gd name="T22" fmla="*/ 0 w 870"/>
                <a:gd name="T23" fmla="*/ 292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0" h="744">
                  <a:moveTo>
                    <a:pt x="0" y="292"/>
                  </a:moveTo>
                  <a:lnTo>
                    <a:pt x="710" y="744"/>
                  </a:lnTo>
                  <a:lnTo>
                    <a:pt x="710" y="744"/>
                  </a:lnTo>
                  <a:lnTo>
                    <a:pt x="780" y="670"/>
                  </a:lnTo>
                  <a:lnTo>
                    <a:pt x="832" y="612"/>
                  </a:lnTo>
                  <a:lnTo>
                    <a:pt x="870" y="572"/>
                  </a:lnTo>
                  <a:lnTo>
                    <a:pt x="870" y="572"/>
                  </a:lnTo>
                  <a:lnTo>
                    <a:pt x="826" y="530"/>
                  </a:lnTo>
                  <a:lnTo>
                    <a:pt x="752" y="458"/>
                  </a:lnTo>
                  <a:lnTo>
                    <a:pt x="554" y="264"/>
                  </a:lnTo>
                  <a:lnTo>
                    <a:pt x="290" y="0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utoShape 3">
              <a:extLst>
                <a:ext uri="{FF2B5EF4-FFF2-40B4-BE49-F238E27FC236}">
                  <a16:creationId xmlns:a16="http://schemas.microsoft.com/office/drawing/2014/main" id="{03A55BBB-1875-4098-85D7-0D1C33ED22E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74934" y="2086086"/>
              <a:ext cx="3442131" cy="3182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283CC393-363D-4FCC-98FD-5B38F2730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3878" y="4581026"/>
              <a:ext cx="681171" cy="687217"/>
            </a:xfrm>
            <a:custGeom>
              <a:avLst/>
              <a:gdLst>
                <a:gd name="T0" fmla="*/ 0 w 676"/>
                <a:gd name="T1" fmla="*/ 550 h 682"/>
                <a:gd name="T2" fmla="*/ 0 w 676"/>
                <a:gd name="T3" fmla="*/ 550 h 682"/>
                <a:gd name="T4" fmla="*/ 44 w 676"/>
                <a:gd name="T5" fmla="*/ 492 h 682"/>
                <a:gd name="T6" fmla="*/ 96 w 676"/>
                <a:gd name="T7" fmla="*/ 428 h 682"/>
                <a:gd name="T8" fmla="*/ 164 w 676"/>
                <a:gd name="T9" fmla="*/ 348 h 682"/>
                <a:gd name="T10" fmla="*/ 202 w 676"/>
                <a:gd name="T11" fmla="*/ 306 h 682"/>
                <a:gd name="T12" fmla="*/ 244 w 676"/>
                <a:gd name="T13" fmla="*/ 260 h 682"/>
                <a:gd name="T14" fmla="*/ 290 w 676"/>
                <a:gd name="T15" fmla="*/ 214 h 682"/>
                <a:gd name="T16" fmla="*/ 338 w 676"/>
                <a:gd name="T17" fmla="*/ 168 h 682"/>
                <a:gd name="T18" fmla="*/ 388 w 676"/>
                <a:gd name="T19" fmla="*/ 124 h 682"/>
                <a:gd name="T20" fmla="*/ 438 w 676"/>
                <a:gd name="T21" fmla="*/ 80 h 682"/>
                <a:gd name="T22" fmla="*/ 492 w 676"/>
                <a:gd name="T23" fmla="*/ 38 h 682"/>
                <a:gd name="T24" fmla="*/ 546 w 676"/>
                <a:gd name="T25" fmla="*/ 0 h 682"/>
                <a:gd name="T26" fmla="*/ 546 w 676"/>
                <a:gd name="T27" fmla="*/ 0 h 682"/>
                <a:gd name="T28" fmla="*/ 606 w 676"/>
                <a:gd name="T29" fmla="*/ 270 h 682"/>
                <a:gd name="T30" fmla="*/ 648 w 676"/>
                <a:gd name="T31" fmla="*/ 468 h 682"/>
                <a:gd name="T32" fmla="*/ 674 w 676"/>
                <a:gd name="T33" fmla="*/ 584 h 682"/>
                <a:gd name="T34" fmla="*/ 674 w 676"/>
                <a:gd name="T35" fmla="*/ 584 h 682"/>
                <a:gd name="T36" fmla="*/ 676 w 676"/>
                <a:gd name="T37" fmla="*/ 606 h 682"/>
                <a:gd name="T38" fmla="*/ 676 w 676"/>
                <a:gd name="T39" fmla="*/ 626 h 682"/>
                <a:gd name="T40" fmla="*/ 674 w 676"/>
                <a:gd name="T41" fmla="*/ 642 h 682"/>
                <a:gd name="T42" fmla="*/ 670 w 676"/>
                <a:gd name="T43" fmla="*/ 658 h 682"/>
                <a:gd name="T44" fmla="*/ 666 w 676"/>
                <a:gd name="T45" fmla="*/ 664 h 682"/>
                <a:gd name="T46" fmla="*/ 662 w 676"/>
                <a:gd name="T47" fmla="*/ 670 h 682"/>
                <a:gd name="T48" fmla="*/ 656 w 676"/>
                <a:gd name="T49" fmla="*/ 674 h 682"/>
                <a:gd name="T50" fmla="*/ 650 w 676"/>
                <a:gd name="T51" fmla="*/ 678 h 682"/>
                <a:gd name="T52" fmla="*/ 642 w 676"/>
                <a:gd name="T53" fmla="*/ 680 h 682"/>
                <a:gd name="T54" fmla="*/ 632 w 676"/>
                <a:gd name="T55" fmla="*/ 682 h 682"/>
                <a:gd name="T56" fmla="*/ 624 w 676"/>
                <a:gd name="T57" fmla="*/ 682 h 682"/>
                <a:gd name="T58" fmla="*/ 612 w 676"/>
                <a:gd name="T59" fmla="*/ 680 h 682"/>
                <a:gd name="T60" fmla="*/ 612 w 676"/>
                <a:gd name="T61" fmla="*/ 680 h 682"/>
                <a:gd name="T62" fmla="*/ 490 w 676"/>
                <a:gd name="T63" fmla="*/ 656 h 682"/>
                <a:gd name="T64" fmla="*/ 282 w 676"/>
                <a:gd name="T65" fmla="*/ 612 h 682"/>
                <a:gd name="T66" fmla="*/ 0 w 676"/>
                <a:gd name="T67" fmla="*/ 550 h 682"/>
                <a:gd name="T68" fmla="*/ 0 w 676"/>
                <a:gd name="T69" fmla="*/ 55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6" h="682">
                  <a:moveTo>
                    <a:pt x="0" y="550"/>
                  </a:moveTo>
                  <a:lnTo>
                    <a:pt x="0" y="550"/>
                  </a:lnTo>
                  <a:lnTo>
                    <a:pt x="44" y="492"/>
                  </a:lnTo>
                  <a:lnTo>
                    <a:pt x="96" y="428"/>
                  </a:lnTo>
                  <a:lnTo>
                    <a:pt x="164" y="348"/>
                  </a:lnTo>
                  <a:lnTo>
                    <a:pt x="202" y="306"/>
                  </a:lnTo>
                  <a:lnTo>
                    <a:pt x="244" y="260"/>
                  </a:lnTo>
                  <a:lnTo>
                    <a:pt x="290" y="214"/>
                  </a:lnTo>
                  <a:lnTo>
                    <a:pt x="338" y="168"/>
                  </a:lnTo>
                  <a:lnTo>
                    <a:pt x="388" y="124"/>
                  </a:lnTo>
                  <a:lnTo>
                    <a:pt x="438" y="80"/>
                  </a:lnTo>
                  <a:lnTo>
                    <a:pt x="492" y="38"/>
                  </a:lnTo>
                  <a:lnTo>
                    <a:pt x="546" y="0"/>
                  </a:lnTo>
                  <a:lnTo>
                    <a:pt x="546" y="0"/>
                  </a:lnTo>
                  <a:lnTo>
                    <a:pt x="606" y="270"/>
                  </a:lnTo>
                  <a:lnTo>
                    <a:pt x="648" y="468"/>
                  </a:lnTo>
                  <a:lnTo>
                    <a:pt x="674" y="584"/>
                  </a:lnTo>
                  <a:lnTo>
                    <a:pt x="674" y="584"/>
                  </a:lnTo>
                  <a:lnTo>
                    <a:pt x="676" y="606"/>
                  </a:lnTo>
                  <a:lnTo>
                    <a:pt x="676" y="626"/>
                  </a:lnTo>
                  <a:lnTo>
                    <a:pt x="674" y="642"/>
                  </a:lnTo>
                  <a:lnTo>
                    <a:pt x="670" y="658"/>
                  </a:lnTo>
                  <a:lnTo>
                    <a:pt x="666" y="664"/>
                  </a:lnTo>
                  <a:lnTo>
                    <a:pt x="662" y="670"/>
                  </a:lnTo>
                  <a:lnTo>
                    <a:pt x="656" y="674"/>
                  </a:lnTo>
                  <a:lnTo>
                    <a:pt x="650" y="678"/>
                  </a:lnTo>
                  <a:lnTo>
                    <a:pt x="642" y="680"/>
                  </a:lnTo>
                  <a:lnTo>
                    <a:pt x="632" y="682"/>
                  </a:lnTo>
                  <a:lnTo>
                    <a:pt x="624" y="682"/>
                  </a:lnTo>
                  <a:lnTo>
                    <a:pt x="612" y="680"/>
                  </a:lnTo>
                  <a:lnTo>
                    <a:pt x="612" y="680"/>
                  </a:lnTo>
                  <a:lnTo>
                    <a:pt x="490" y="656"/>
                  </a:lnTo>
                  <a:lnTo>
                    <a:pt x="282" y="612"/>
                  </a:lnTo>
                  <a:lnTo>
                    <a:pt x="0" y="550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71500" dist="254000" dir="2700000" algn="tl" rotWithShape="0">
                <a:prstClr val="black">
                  <a:alpha val="15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2F6AC170-ED45-48CE-9019-4F3E7FB0C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4934" y="2954680"/>
              <a:ext cx="1382495" cy="1205149"/>
            </a:xfrm>
            <a:custGeom>
              <a:avLst/>
              <a:gdLst>
                <a:gd name="T0" fmla="*/ 172 w 1372"/>
                <a:gd name="T1" fmla="*/ 310 h 1196"/>
                <a:gd name="T2" fmla="*/ 16 w 1372"/>
                <a:gd name="T3" fmla="*/ 690 h 1196"/>
                <a:gd name="T4" fmla="*/ 0 w 1372"/>
                <a:gd name="T5" fmla="*/ 760 h 1196"/>
                <a:gd name="T6" fmla="*/ 14 w 1372"/>
                <a:gd name="T7" fmla="*/ 818 h 1196"/>
                <a:gd name="T8" fmla="*/ 60 w 1372"/>
                <a:gd name="T9" fmla="*/ 870 h 1196"/>
                <a:gd name="T10" fmla="*/ 134 w 1372"/>
                <a:gd name="T11" fmla="*/ 918 h 1196"/>
                <a:gd name="T12" fmla="*/ 278 w 1372"/>
                <a:gd name="T13" fmla="*/ 980 h 1196"/>
                <a:gd name="T14" fmla="*/ 454 w 1372"/>
                <a:gd name="T15" fmla="*/ 1050 h 1196"/>
                <a:gd name="T16" fmla="*/ 796 w 1372"/>
                <a:gd name="T17" fmla="*/ 1196 h 1196"/>
                <a:gd name="T18" fmla="*/ 818 w 1372"/>
                <a:gd name="T19" fmla="*/ 1098 h 1196"/>
                <a:gd name="T20" fmla="*/ 854 w 1372"/>
                <a:gd name="T21" fmla="*/ 1002 h 1196"/>
                <a:gd name="T22" fmla="*/ 882 w 1372"/>
                <a:gd name="T23" fmla="*/ 960 h 1196"/>
                <a:gd name="T24" fmla="*/ 924 w 1372"/>
                <a:gd name="T25" fmla="*/ 924 h 1196"/>
                <a:gd name="T26" fmla="*/ 978 w 1372"/>
                <a:gd name="T27" fmla="*/ 904 h 1196"/>
                <a:gd name="T28" fmla="*/ 1010 w 1372"/>
                <a:gd name="T29" fmla="*/ 904 h 1196"/>
                <a:gd name="T30" fmla="*/ 1044 w 1372"/>
                <a:gd name="T31" fmla="*/ 918 h 1196"/>
                <a:gd name="T32" fmla="*/ 1080 w 1372"/>
                <a:gd name="T33" fmla="*/ 948 h 1196"/>
                <a:gd name="T34" fmla="*/ 1168 w 1372"/>
                <a:gd name="T35" fmla="*/ 1004 h 1196"/>
                <a:gd name="T36" fmla="*/ 1230 w 1372"/>
                <a:gd name="T37" fmla="*/ 1022 h 1196"/>
                <a:gd name="T38" fmla="*/ 1290 w 1372"/>
                <a:gd name="T39" fmla="*/ 1014 h 1196"/>
                <a:gd name="T40" fmla="*/ 1342 w 1372"/>
                <a:gd name="T41" fmla="*/ 966 h 1196"/>
                <a:gd name="T42" fmla="*/ 1364 w 1372"/>
                <a:gd name="T43" fmla="*/ 920 h 1196"/>
                <a:gd name="T44" fmla="*/ 1370 w 1372"/>
                <a:gd name="T45" fmla="*/ 860 h 1196"/>
                <a:gd name="T46" fmla="*/ 1354 w 1372"/>
                <a:gd name="T47" fmla="*/ 812 h 1196"/>
                <a:gd name="T48" fmla="*/ 1324 w 1372"/>
                <a:gd name="T49" fmla="*/ 778 h 1196"/>
                <a:gd name="T50" fmla="*/ 1282 w 1372"/>
                <a:gd name="T51" fmla="*/ 756 h 1196"/>
                <a:gd name="T52" fmla="*/ 1228 w 1372"/>
                <a:gd name="T53" fmla="*/ 750 h 1196"/>
                <a:gd name="T54" fmla="*/ 1134 w 1372"/>
                <a:gd name="T55" fmla="*/ 730 h 1196"/>
                <a:gd name="T56" fmla="*/ 1082 w 1372"/>
                <a:gd name="T57" fmla="*/ 706 h 1196"/>
                <a:gd name="T58" fmla="*/ 1048 w 1372"/>
                <a:gd name="T59" fmla="*/ 664 h 1196"/>
                <a:gd name="T60" fmla="*/ 1042 w 1372"/>
                <a:gd name="T61" fmla="*/ 626 h 1196"/>
                <a:gd name="T62" fmla="*/ 1044 w 1372"/>
                <a:gd name="T63" fmla="*/ 564 h 1196"/>
                <a:gd name="T64" fmla="*/ 1068 w 1372"/>
                <a:gd name="T65" fmla="*/ 480 h 1196"/>
                <a:gd name="T66" fmla="*/ 1128 w 1372"/>
                <a:gd name="T67" fmla="*/ 376 h 1196"/>
                <a:gd name="T68" fmla="*/ 1148 w 1372"/>
                <a:gd name="T69" fmla="*/ 356 h 1196"/>
                <a:gd name="T70" fmla="*/ 1032 w 1372"/>
                <a:gd name="T71" fmla="*/ 280 h 1196"/>
                <a:gd name="T72" fmla="*/ 930 w 1372"/>
                <a:gd name="T73" fmla="*/ 236 h 1196"/>
                <a:gd name="T74" fmla="*/ 888 w 1372"/>
                <a:gd name="T75" fmla="*/ 232 h 1196"/>
                <a:gd name="T76" fmla="*/ 852 w 1372"/>
                <a:gd name="T77" fmla="*/ 238 h 1196"/>
                <a:gd name="T78" fmla="*/ 824 w 1372"/>
                <a:gd name="T79" fmla="*/ 254 h 1196"/>
                <a:gd name="T80" fmla="*/ 802 w 1372"/>
                <a:gd name="T81" fmla="*/ 280 h 1196"/>
                <a:gd name="T82" fmla="*/ 776 w 1372"/>
                <a:gd name="T83" fmla="*/ 370 h 1196"/>
                <a:gd name="T84" fmla="*/ 768 w 1372"/>
                <a:gd name="T85" fmla="*/ 434 h 1196"/>
                <a:gd name="T86" fmla="*/ 744 w 1372"/>
                <a:gd name="T87" fmla="*/ 494 h 1196"/>
                <a:gd name="T88" fmla="*/ 706 w 1372"/>
                <a:gd name="T89" fmla="*/ 540 h 1196"/>
                <a:gd name="T90" fmla="*/ 658 w 1372"/>
                <a:gd name="T91" fmla="*/ 566 h 1196"/>
                <a:gd name="T92" fmla="*/ 606 w 1372"/>
                <a:gd name="T93" fmla="*/ 574 h 1196"/>
                <a:gd name="T94" fmla="*/ 558 w 1372"/>
                <a:gd name="T95" fmla="*/ 556 h 1196"/>
                <a:gd name="T96" fmla="*/ 532 w 1372"/>
                <a:gd name="T97" fmla="*/ 534 h 1196"/>
                <a:gd name="T98" fmla="*/ 502 w 1372"/>
                <a:gd name="T99" fmla="*/ 492 h 1196"/>
                <a:gd name="T100" fmla="*/ 488 w 1372"/>
                <a:gd name="T101" fmla="*/ 448 h 1196"/>
                <a:gd name="T102" fmla="*/ 486 w 1372"/>
                <a:gd name="T103" fmla="*/ 402 h 1196"/>
                <a:gd name="T104" fmla="*/ 496 w 1372"/>
                <a:gd name="T105" fmla="*/ 358 h 1196"/>
                <a:gd name="T106" fmla="*/ 512 w 1372"/>
                <a:gd name="T107" fmla="*/ 334 h 1196"/>
                <a:gd name="T108" fmla="*/ 586 w 1372"/>
                <a:gd name="T109" fmla="*/ 234 h 1196"/>
                <a:gd name="T110" fmla="*/ 602 w 1372"/>
                <a:gd name="T111" fmla="*/ 192 h 1196"/>
                <a:gd name="T112" fmla="*/ 600 w 1372"/>
                <a:gd name="T113" fmla="*/ 152 h 1196"/>
                <a:gd name="T114" fmla="*/ 586 w 1372"/>
                <a:gd name="T115" fmla="*/ 124 h 1196"/>
                <a:gd name="T116" fmla="*/ 552 w 1372"/>
                <a:gd name="T117" fmla="*/ 86 h 1196"/>
                <a:gd name="T118" fmla="*/ 468 w 1372"/>
                <a:gd name="T119" fmla="*/ 36 h 1196"/>
                <a:gd name="T120" fmla="*/ 346 w 1372"/>
                <a:gd name="T121" fmla="*/ 2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72" h="1196">
                  <a:moveTo>
                    <a:pt x="302" y="0"/>
                  </a:moveTo>
                  <a:lnTo>
                    <a:pt x="302" y="0"/>
                  </a:lnTo>
                  <a:lnTo>
                    <a:pt x="172" y="310"/>
                  </a:lnTo>
                  <a:lnTo>
                    <a:pt x="76" y="544"/>
                  </a:lnTo>
                  <a:lnTo>
                    <a:pt x="16" y="690"/>
                  </a:lnTo>
                  <a:lnTo>
                    <a:pt x="16" y="690"/>
                  </a:lnTo>
                  <a:lnTo>
                    <a:pt x="6" y="714"/>
                  </a:lnTo>
                  <a:lnTo>
                    <a:pt x="2" y="738"/>
                  </a:lnTo>
                  <a:lnTo>
                    <a:pt x="0" y="760"/>
                  </a:lnTo>
                  <a:lnTo>
                    <a:pt x="2" y="780"/>
                  </a:lnTo>
                  <a:lnTo>
                    <a:pt x="6" y="800"/>
                  </a:lnTo>
                  <a:lnTo>
                    <a:pt x="14" y="818"/>
                  </a:lnTo>
                  <a:lnTo>
                    <a:pt x="26" y="836"/>
                  </a:lnTo>
                  <a:lnTo>
                    <a:pt x="42" y="854"/>
                  </a:lnTo>
                  <a:lnTo>
                    <a:pt x="60" y="870"/>
                  </a:lnTo>
                  <a:lnTo>
                    <a:pt x="80" y="886"/>
                  </a:lnTo>
                  <a:lnTo>
                    <a:pt x="106" y="902"/>
                  </a:lnTo>
                  <a:lnTo>
                    <a:pt x="134" y="918"/>
                  </a:lnTo>
                  <a:lnTo>
                    <a:pt x="164" y="934"/>
                  </a:lnTo>
                  <a:lnTo>
                    <a:pt x="200" y="948"/>
                  </a:lnTo>
                  <a:lnTo>
                    <a:pt x="278" y="980"/>
                  </a:lnTo>
                  <a:lnTo>
                    <a:pt x="278" y="980"/>
                  </a:lnTo>
                  <a:lnTo>
                    <a:pt x="366" y="1014"/>
                  </a:lnTo>
                  <a:lnTo>
                    <a:pt x="454" y="1050"/>
                  </a:lnTo>
                  <a:lnTo>
                    <a:pt x="622" y="1120"/>
                  </a:lnTo>
                  <a:lnTo>
                    <a:pt x="796" y="1196"/>
                  </a:lnTo>
                  <a:lnTo>
                    <a:pt x="796" y="1196"/>
                  </a:lnTo>
                  <a:lnTo>
                    <a:pt x="802" y="1166"/>
                  </a:lnTo>
                  <a:lnTo>
                    <a:pt x="808" y="1136"/>
                  </a:lnTo>
                  <a:lnTo>
                    <a:pt x="818" y="1098"/>
                  </a:lnTo>
                  <a:lnTo>
                    <a:pt x="830" y="1058"/>
                  </a:lnTo>
                  <a:lnTo>
                    <a:pt x="846" y="1018"/>
                  </a:lnTo>
                  <a:lnTo>
                    <a:pt x="854" y="1002"/>
                  </a:lnTo>
                  <a:lnTo>
                    <a:pt x="862" y="984"/>
                  </a:lnTo>
                  <a:lnTo>
                    <a:pt x="872" y="970"/>
                  </a:lnTo>
                  <a:lnTo>
                    <a:pt x="882" y="960"/>
                  </a:lnTo>
                  <a:lnTo>
                    <a:pt x="882" y="960"/>
                  </a:lnTo>
                  <a:lnTo>
                    <a:pt x="902" y="940"/>
                  </a:lnTo>
                  <a:lnTo>
                    <a:pt x="924" y="924"/>
                  </a:lnTo>
                  <a:lnTo>
                    <a:pt x="944" y="912"/>
                  </a:lnTo>
                  <a:lnTo>
                    <a:pt x="966" y="906"/>
                  </a:lnTo>
                  <a:lnTo>
                    <a:pt x="978" y="904"/>
                  </a:lnTo>
                  <a:lnTo>
                    <a:pt x="988" y="902"/>
                  </a:lnTo>
                  <a:lnTo>
                    <a:pt x="1000" y="902"/>
                  </a:lnTo>
                  <a:lnTo>
                    <a:pt x="1010" y="904"/>
                  </a:lnTo>
                  <a:lnTo>
                    <a:pt x="1022" y="908"/>
                  </a:lnTo>
                  <a:lnTo>
                    <a:pt x="1032" y="912"/>
                  </a:lnTo>
                  <a:lnTo>
                    <a:pt x="1044" y="918"/>
                  </a:lnTo>
                  <a:lnTo>
                    <a:pt x="1054" y="926"/>
                  </a:lnTo>
                  <a:lnTo>
                    <a:pt x="1054" y="926"/>
                  </a:lnTo>
                  <a:lnTo>
                    <a:pt x="1080" y="948"/>
                  </a:lnTo>
                  <a:lnTo>
                    <a:pt x="1112" y="970"/>
                  </a:lnTo>
                  <a:lnTo>
                    <a:pt x="1148" y="994"/>
                  </a:lnTo>
                  <a:lnTo>
                    <a:pt x="1168" y="1004"/>
                  </a:lnTo>
                  <a:lnTo>
                    <a:pt x="1188" y="1012"/>
                  </a:lnTo>
                  <a:lnTo>
                    <a:pt x="1210" y="1020"/>
                  </a:lnTo>
                  <a:lnTo>
                    <a:pt x="1230" y="1022"/>
                  </a:lnTo>
                  <a:lnTo>
                    <a:pt x="1250" y="1024"/>
                  </a:lnTo>
                  <a:lnTo>
                    <a:pt x="1270" y="1022"/>
                  </a:lnTo>
                  <a:lnTo>
                    <a:pt x="1290" y="1014"/>
                  </a:lnTo>
                  <a:lnTo>
                    <a:pt x="1308" y="1004"/>
                  </a:lnTo>
                  <a:lnTo>
                    <a:pt x="1326" y="988"/>
                  </a:lnTo>
                  <a:lnTo>
                    <a:pt x="1342" y="966"/>
                  </a:lnTo>
                  <a:lnTo>
                    <a:pt x="1342" y="966"/>
                  </a:lnTo>
                  <a:lnTo>
                    <a:pt x="1356" y="942"/>
                  </a:lnTo>
                  <a:lnTo>
                    <a:pt x="1364" y="920"/>
                  </a:lnTo>
                  <a:lnTo>
                    <a:pt x="1370" y="898"/>
                  </a:lnTo>
                  <a:lnTo>
                    <a:pt x="1372" y="880"/>
                  </a:lnTo>
                  <a:lnTo>
                    <a:pt x="1370" y="860"/>
                  </a:lnTo>
                  <a:lnTo>
                    <a:pt x="1366" y="844"/>
                  </a:lnTo>
                  <a:lnTo>
                    <a:pt x="1360" y="828"/>
                  </a:lnTo>
                  <a:lnTo>
                    <a:pt x="1354" y="812"/>
                  </a:lnTo>
                  <a:lnTo>
                    <a:pt x="1344" y="800"/>
                  </a:lnTo>
                  <a:lnTo>
                    <a:pt x="1334" y="788"/>
                  </a:lnTo>
                  <a:lnTo>
                    <a:pt x="1324" y="778"/>
                  </a:lnTo>
                  <a:lnTo>
                    <a:pt x="1312" y="770"/>
                  </a:lnTo>
                  <a:lnTo>
                    <a:pt x="1292" y="758"/>
                  </a:lnTo>
                  <a:lnTo>
                    <a:pt x="1282" y="756"/>
                  </a:lnTo>
                  <a:lnTo>
                    <a:pt x="1276" y="754"/>
                  </a:lnTo>
                  <a:lnTo>
                    <a:pt x="1276" y="754"/>
                  </a:lnTo>
                  <a:lnTo>
                    <a:pt x="1228" y="750"/>
                  </a:lnTo>
                  <a:lnTo>
                    <a:pt x="1192" y="744"/>
                  </a:lnTo>
                  <a:lnTo>
                    <a:pt x="1154" y="736"/>
                  </a:lnTo>
                  <a:lnTo>
                    <a:pt x="1134" y="730"/>
                  </a:lnTo>
                  <a:lnTo>
                    <a:pt x="1116" y="724"/>
                  </a:lnTo>
                  <a:lnTo>
                    <a:pt x="1098" y="716"/>
                  </a:lnTo>
                  <a:lnTo>
                    <a:pt x="1082" y="706"/>
                  </a:lnTo>
                  <a:lnTo>
                    <a:pt x="1068" y="694"/>
                  </a:lnTo>
                  <a:lnTo>
                    <a:pt x="1058" y="680"/>
                  </a:lnTo>
                  <a:lnTo>
                    <a:pt x="1048" y="664"/>
                  </a:lnTo>
                  <a:lnTo>
                    <a:pt x="1044" y="646"/>
                  </a:lnTo>
                  <a:lnTo>
                    <a:pt x="1044" y="646"/>
                  </a:lnTo>
                  <a:lnTo>
                    <a:pt x="1042" y="626"/>
                  </a:lnTo>
                  <a:lnTo>
                    <a:pt x="1040" y="606"/>
                  </a:lnTo>
                  <a:lnTo>
                    <a:pt x="1042" y="586"/>
                  </a:lnTo>
                  <a:lnTo>
                    <a:pt x="1044" y="564"/>
                  </a:lnTo>
                  <a:lnTo>
                    <a:pt x="1048" y="544"/>
                  </a:lnTo>
                  <a:lnTo>
                    <a:pt x="1054" y="522"/>
                  </a:lnTo>
                  <a:lnTo>
                    <a:pt x="1068" y="480"/>
                  </a:lnTo>
                  <a:lnTo>
                    <a:pt x="1086" y="442"/>
                  </a:lnTo>
                  <a:lnTo>
                    <a:pt x="1106" y="406"/>
                  </a:lnTo>
                  <a:lnTo>
                    <a:pt x="1128" y="376"/>
                  </a:lnTo>
                  <a:lnTo>
                    <a:pt x="1138" y="364"/>
                  </a:lnTo>
                  <a:lnTo>
                    <a:pt x="1148" y="356"/>
                  </a:lnTo>
                  <a:lnTo>
                    <a:pt x="1148" y="356"/>
                  </a:lnTo>
                  <a:lnTo>
                    <a:pt x="1108" y="328"/>
                  </a:lnTo>
                  <a:lnTo>
                    <a:pt x="1070" y="302"/>
                  </a:lnTo>
                  <a:lnTo>
                    <a:pt x="1032" y="280"/>
                  </a:lnTo>
                  <a:lnTo>
                    <a:pt x="996" y="262"/>
                  </a:lnTo>
                  <a:lnTo>
                    <a:pt x="962" y="246"/>
                  </a:lnTo>
                  <a:lnTo>
                    <a:pt x="930" y="236"/>
                  </a:lnTo>
                  <a:lnTo>
                    <a:pt x="914" y="234"/>
                  </a:lnTo>
                  <a:lnTo>
                    <a:pt x="900" y="232"/>
                  </a:lnTo>
                  <a:lnTo>
                    <a:pt x="888" y="232"/>
                  </a:lnTo>
                  <a:lnTo>
                    <a:pt x="874" y="232"/>
                  </a:lnTo>
                  <a:lnTo>
                    <a:pt x="874" y="232"/>
                  </a:lnTo>
                  <a:lnTo>
                    <a:pt x="852" y="238"/>
                  </a:lnTo>
                  <a:lnTo>
                    <a:pt x="842" y="242"/>
                  </a:lnTo>
                  <a:lnTo>
                    <a:pt x="832" y="248"/>
                  </a:lnTo>
                  <a:lnTo>
                    <a:pt x="824" y="254"/>
                  </a:lnTo>
                  <a:lnTo>
                    <a:pt x="816" y="262"/>
                  </a:lnTo>
                  <a:lnTo>
                    <a:pt x="808" y="270"/>
                  </a:lnTo>
                  <a:lnTo>
                    <a:pt x="802" y="280"/>
                  </a:lnTo>
                  <a:lnTo>
                    <a:pt x="792" y="304"/>
                  </a:lnTo>
                  <a:lnTo>
                    <a:pt x="782" y="334"/>
                  </a:lnTo>
                  <a:lnTo>
                    <a:pt x="776" y="370"/>
                  </a:lnTo>
                  <a:lnTo>
                    <a:pt x="770" y="412"/>
                  </a:lnTo>
                  <a:lnTo>
                    <a:pt x="770" y="412"/>
                  </a:lnTo>
                  <a:lnTo>
                    <a:pt x="768" y="434"/>
                  </a:lnTo>
                  <a:lnTo>
                    <a:pt x="762" y="456"/>
                  </a:lnTo>
                  <a:lnTo>
                    <a:pt x="754" y="476"/>
                  </a:lnTo>
                  <a:lnTo>
                    <a:pt x="744" y="494"/>
                  </a:lnTo>
                  <a:lnTo>
                    <a:pt x="732" y="510"/>
                  </a:lnTo>
                  <a:lnTo>
                    <a:pt x="720" y="526"/>
                  </a:lnTo>
                  <a:lnTo>
                    <a:pt x="706" y="540"/>
                  </a:lnTo>
                  <a:lnTo>
                    <a:pt x="690" y="550"/>
                  </a:lnTo>
                  <a:lnTo>
                    <a:pt x="674" y="560"/>
                  </a:lnTo>
                  <a:lnTo>
                    <a:pt x="658" y="566"/>
                  </a:lnTo>
                  <a:lnTo>
                    <a:pt x="640" y="572"/>
                  </a:lnTo>
                  <a:lnTo>
                    <a:pt x="624" y="574"/>
                  </a:lnTo>
                  <a:lnTo>
                    <a:pt x="606" y="574"/>
                  </a:lnTo>
                  <a:lnTo>
                    <a:pt x="590" y="570"/>
                  </a:lnTo>
                  <a:lnTo>
                    <a:pt x="574" y="564"/>
                  </a:lnTo>
                  <a:lnTo>
                    <a:pt x="558" y="556"/>
                  </a:lnTo>
                  <a:lnTo>
                    <a:pt x="558" y="556"/>
                  </a:lnTo>
                  <a:lnTo>
                    <a:pt x="544" y="546"/>
                  </a:lnTo>
                  <a:lnTo>
                    <a:pt x="532" y="534"/>
                  </a:lnTo>
                  <a:lnTo>
                    <a:pt x="520" y="520"/>
                  </a:lnTo>
                  <a:lnTo>
                    <a:pt x="510" y="508"/>
                  </a:lnTo>
                  <a:lnTo>
                    <a:pt x="502" y="492"/>
                  </a:lnTo>
                  <a:lnTo>
                    <a:pt x="496" y="478"/>
                  </a:lnTo>
                  <a:lnTo>
                    <a:pt x="492" y="462"/>
                  </a:lnTo>
                  <a:lnTo>
                    <a:pt x="488" y="448"/>
                  </a:lnTo>
                  <a:lnTo>
                    <a:pt x="486" y="432"/>
                  </a:lnTo>
                  <a:lnTo>
                    <a:pt x="484" y="416"/>
                  </a:lnTo>
                  <a:lnTo>
                    <a:pt x="486" y="402"/>
                  </a:lnTo>
                  <a:lnTo>
                    <a:pt x="488" y="386"/>
                  </a:lnTo>
                  <a:lnTo>
                    <a:pt x="492" y="372"/>
                  </a:lnTo>
                  <a:lnTo>
                    <a:pt x="496" y="358"/>
                  </a:lnTo>
                  <a:lnTo>
                    <a:pt x="504" y="346"/>
                  </a:lnTo>
                  <a:lnTo>
                    <a:pt x="512" y="334"/>
                  </a:lnTo>
                  <a:lnTo>
                    <a:pt x="512" y="334"/>
                  </a:lnTo>
                  <a:lnTo>
                    <a:pt x="550" y="286"/>
                  </a:lnTo>
                  <a:lnTo>
                    <a:pt x="570" y="260"/>
                  </a:lnTo>
                  <a:lnTo>
                    <a:pt x="586" y="234"/>
                  </a:lnTo>
                  <a:lnTo>
                    <a:pt x="592" y="220"/>
                  </a:lnTo>
                  <a:lnTo>
                    <a:pt x="598" y="206"/>
                  </a:lnTo>
                  <a:lnTo>
                    <a:pt x="602" y="192"/>
                  </a:lnTo>
                  <a:lnTo>
                    <a:pt x="604" y="180"/>
                  </a:lnTo>
                  <a:lnTo>
                    <a:pt x="602" y="166"/>
                  </a:lnTo>
                  <a:lnTo>
                    <a:pt x="600" y="152"/>
                  </a:lnTo>
                  <a:lnTo>
                    <a:pt x="594" y="138"/>
                  </a:lnTo>
                  <a:lnTo>
                    <a:pt x="586" y="124"/>
                  </a:lnTo>
                  <a:lnTo>
                    <a:pt x="586" y="124"/>
                  </a:lnTo>
                  <a:lnTo>
                    <a:pt x="576" y="112"/>
                  </a:lnTo>
                  <a:lnTo>
                    <a:pt x="564" y="98"/>
                  </a:lnTo>
                  <a:lnTo>
                    <a:pt x="552" y="86"/>
                  </a:lnTo>
                  <a:lnTo>
                    <a:pt x="538" y="76"/>
                  </a:lnTo>
                  <a:lnTo>
                    <a:pt x="504" y="54"/>
                  </a:lnTo>
                  <a:lnTo>
                    <a:pt x="468" y="36"/>
                  </a:lnTo>
                  <a:lnTo>
                    <a:pt x="428" y="22"/>
                  </a:lnTo>
                  <a:lnTo>
                    <a:pt x="388" y="10"/>
                  </a:lnTo>
                  <a:lnTo>
                    <a:pt x="346" y="2"/>
                  </a:lnTo>
                  <a:lnTo>
                    <a:pt x="302" y="0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D04442D0-59A7-4799-9043-B5DCC9A53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472" y="2086086"/>
              <a:ext cx="1434893" cy="1174919"/>
            </a:xfrm>
            <a:custGeom>
              <a:avLst/>
              <a:gdLst>
                <a:gd name="T0" fmla="*/ 232 w 1424"/>
                <a:gd name="T1" fmla="*/ 350 h 1166"/>
                <a:gd name="T2" fmla="*/ 312 w 1424"/>
                <a:gd name="T3" fmla="*/ 478 h 1166"/>
                <a:gd name="T4" fmla="*/ 334 w 1424"/>
                <a:gd name="T5" fmla="*/ 534 h 1166"/>
                <a:gd name="T6" fmla="*/ 334 w 1424"/>
                <a:gd name="T7" fmla="*/ 580 h 1166"/>
                <a:gd name="T8" fmla="*/ 320 w 1424"/>
                <a:gd name="T9" fmla="*/ 632 h 1166"/>
                <a:gd name="T10" fmla="*/ 296 w 1424"/>
                <a:gd name="T11" fmla="*/ 666 h 1166"/>
                <a:gd name="T12" fmla="*/ 254 w 1424"/>
                <a:gd name="T13" fmla="*/ 690 h 1166"/>
                <a:gd name="T14" fmla="*/ 216 w 1424"/>
                <a:gd name="T15" fmla="*/ 700 h 1166"/>
                <a:gd name="T16" fmla="*/ 150 w 1424"/>
                <a:gd name="T17" fmla="*/ 714 h 1166"/>
                <a:gd name="T18" fmla="*/ 88 w 1424"/>
                <a:gd name="T19" fmla="*/ 740 h 1166"/>
                <a:gd name="T20" fmla="*/ 38 w 1424"/>
                <a:gd name="T21" fmla="*/ 778 h 1166"/>
                <a:gd name="T22" fmla="*/ 6 w 1424"/>
                <a:gd name="T23" fmla="*/ 826 h 1166"/>
                <a:gd name="T24" fmla="*/ 2 w 1424"/>
                <a:gd name="T25" fmla="*/ 884 h 1166"/>
                <a:gd name="T26" fmla="*/ 16 w 1424"/>
                <a:gd name="T27" fmla="*/ 924 h 1166"/>
                <a:gd name="T28" fmla="*/ 54 w 1424"/>
                <a:gd name="T29" fmla="*/ 968 h 1166"/>
                <a:gd name="T30" fmla="*/ 104 w 1424"/>
                <a:gd name="T31" fmla="*/ 992 h 1166"/>
                <a:gd name="T32" fmla="*/ 158 w 1424"/>
                <a:gd name="T33" fmla="*/ 996 h 1166"/>
                <a:gd name="T34" fmla="*/ 208 w 1424"/>
                <a:gd name="T35" fmla="*/ 988 h 1166"/>
                <a:gd name="T36" fmla="*/ 244 w 1424"/>
                <a:gd name="T37" fmla="*/ 968 h 1166"/>
                <a:gd name="T38" fmla="*/ 314 w 1424"/>
                <a:gd name="T39" fmla="*/ 908 h 1166"/>
                <a:gd name="T40" fmla="*/ 372 w 1424"/>
                <a:gd name="T41" fmla="*/ 872 h 1166"/>
                <a:gd name="T42" fmla="*/ 414 w 1424"/>
                <a:gd name="T43" fmla="*/ 864 h 1166"/>
                <a:gd name="T44" fmla="*/ 452 w 1424"/>
                <a:gd name="T45" fmla="*/ 882 h 1166"/>
                <a:gd name="T46" fmla="*/ 498 w 1424"/>
                <a:gd name="T47" fmla="*/ 942 h 1166"/>
                <a:gd name="T48" fmla="*/ 554 w 1424"/>
                <a:gd name="T49" fmla="*/ 1056 h 1166"/>
                <a:gd name="T50" fmla="*/ 582 w 1424"/>
                <a:gd name="T51" fmla="*/ 1166 h 1166"/>
                <a:gd name="T52" fmla="*/ 662 w 1424"/>
                <a:gd name="T53" fmla="*/ 1152 h 1166"/>
                <a:gd name="T54" fmla="*/ 776 w 1424"/>
                <a:gd name="T55" fmla="*/ 1108 h 1166"/>
                <a:gd name="T56" fmla="*/ 840 w 1424"/>
                <a:gd name="T57" fmla="*/ 1062 h 1166"/>
                <a:gd name="T58" fmla="*/ 860 w 1424"/>
                <a:gd name="T59" fmla="*/ 1032 h 1166"/>
                <a:gd name="T60" fmla="*/ 876 w 1424"/>
                <a:gd name="T61" fmla="*/ 968 h 1166"/>
                <a:gd name="T62" fmla="*/ 860 w 1424"/>
                <a:gd name="T63" fmla="*/ 906 h 1166"/>
                <a:gd name="T64" fmla="*/ 814 w 1424"/>
                <a:gd name="T65" fmla="*/ 846 h 1166"/>
                <a:gd name="T66" fmla="*/ 766 w 1424"/>
                <a:gd name="T67" fmla="*/ 774 h 1166"/>
                <a:gd name="T68" fmla="*/ 754 w 1424"/>
                <a:gd name="T69" fmla="*/ 732 h 1166"/>
                <a:gd name="T70" fmla="*/ 754 w 1424"/>
                <a:gd name="T71" fmla="*/ 684 h 1166"/>
                <a:gd name="T72" fmla="*/ 766 w 1424"/>
                <a:gd name="T73" fmla="*/ 654 h 1166"/>
                <a:gd name="T74" fmla="*/ 792 w 1424"/>
                <a:gd name="T75" fmla="*/ 618 h 1166"/>
                <a:gd name="T76" fmla="*/ 830 w 1424"/>
                <a:gd name="T77" fmla="*/ 594 h 1166"/>
                <a:gd name="T78" fmla="*/ 872 w 1424"/>
                <a:gd name="T79" fmla="*/ 580 h 1166"/>
                <a:gd name="T80" fmla="*/ 918 w 1424"/>
                <a:gd name="T81" fmla="*/ 580 h 1166"/>
                <a:gd name="T82" fmla="*/ 946 w 1424"/>
                <a:gd name="T83" fmla="*/ 588 h 1166"/>
                <a:gd name="T84" fmla="*/ 980 w 1424"/>
                <a:gd name="T85" fmla="*/ 610 h 1166"/>
                <a:gd name="T86" fmla="*/ 1020 w 1424"/>
                <a:gd name="T87" fmla="*/ 666 h 1166"/>
                <a:gd name="T88" fmla="*/ 1040 w 1424"/>
                <a:gd name="T89" fmla="*/ 732 h 1166"/>
                <a:gd name="T90" fmla="*/ 1046 w 1424"/>
                <a:gd name="T91" fmla="*/ 784 h 1166"/>
                <a:gd name="T92" fmla="*/ 1060 w 1424"/>
                <a:gd name="T93" fmla="*/ 854 h 1166"/>
                <a:gd name="T94" fmla="*/ 1086 w 1424"/>
                <a:gd name="T95" fmla="*/ 892 h 1166"/>
                <a:gd name="T96" fmla="*/ 1128 w 1424"/>
                <a:gd name="T97" fmla="*/ 910 h 1166"/>
                <a:gd name="T98" fmla="*/ 1168 w 1424"/>
                <a:gd name="T99" fmla="*/ 910 h 1166"/>
                <a:gd name="T100" fmla="*/ 1234 w 1424"/>
                <a:gd name="T101" fmla="*/ 892 h 1166"/>
                <a:gd name="T102" fmla="*/ 1358 w 1424"/>
                <a:gd name="T103" fmla="*/ 832 h 1166"/>
                <a:gd name="T104" fmla="*/ 1424 w 1424"/>
                <a:gd name="T105" fmla="*/ 782 h 1166"/>
                <a:gd name="T106" fmla="*/ 1264 w 1424"/>
                <a:gd name="T107" fmla="*/ 424 h 1166"/>
                <a:gd name="T108" fmla="*/ 1104 w 1424"/>
                <a:gd name="T109" fmla="*/ 80 h 1166"/>
                <a:gd name="T110" fmla="*/ 1050 w 1424"/>
                <a:gd name="T111" fmla="*/ 28 h 1166"/>
                <a:gd name="T112" fmla="*/ 1008 w 1424"/>
                <a:gd name="T113" fmla="*/ 8 h 1166"/>
                <a:gd name="T114" fmla="*/ 956 w 1424"/>
                <a:gd name="T115" fmla="*/ 0 h 1166"/>
                <a:gd name="T116" fmla="*/ 898 w 1424"/>
                <a:gd name="T117" fmla="*/ 6 h 1166"/>
                <a:gd name="T118" fmla="*/ 816 w 1424"/>
                <a:gd name="T119" fmla="*/ 38 h 1166"/>
                <a:gd name="T120" fmla="*/ 304 w 1424"/>
                <a:gd name="T121" fmla="*/ 28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4" h="1166">
                  <a:moveTo>
                    <a:pt x="216" y="326"/>
                  </a:moveTo>
                  <a:lnTo>
                    <a:pt x="216" y="326"/>
                  </a:lnTo>
                  <a:lnTo>
                    <a:pt x="232" y="350"/>
                  </a:lnTo>
                  <a:lnTo>
                    <a:pt x="272" y="410"/>
                  </a:lnTo>
                  <a:lnTo>
                    <a:pt x="294" y="444"/>
                  </a:lnTo>
                  <a:lnTo>
                    <a:pt x="312" y="478"/>
                  </a:lnTo>
                  <a:lnTo>
                    <a:pt x="326" y="510"/>
                  </a:lnTo>
                  <a:lnTo>
                    <a:pt x="332" y="522"/>
                  </a:lnTo>
                  <a:lnTo>
                    <a:pt x="334" y="534"/>
                  </a:lnTo>
                  <a:lnTo>
                    <a:pt x="334" y="534"/>
                  </a:lnTo>
                  <a:lnTo>
                    <a:pt x="336" y="556"/>
                  </a:lnTo>
                  <a:lnTo>
                    <a:pt x="334" y="580"/>
                  </a:lnTo>
                  <a:lnTo>
                    <a:pt x="330" y="606"/>
                  </a:lnTo>
                  <a:lnTo>
                    <a:pt x="326" y="618"/>
                  </a:lnTo>
                  <a:lnTo>
                    <a:pt x="320" y="632"/>
                  </a:lnTo>
                  <a:lnTo>
                    <a:pt x="314" y="644"/>
                  </a:lnTo>
                  <a:lnTo>
                    <a:pt x="306" y="654"/>
                  </a:lnTo>
                  <a:lnTo>
                    <a:pt x="296" y="666"/>
                  </a:lnTo>
                  <a:lnTo>
                    <a:pt x="284" y="674"/>
                  </a:lnTo>
                  <a:lnTo>
                    <a:pt x="270" y="684"/>
                  </a:lnTo>
                  <a:lnTo>
                    <a:pt x="254" y="690"/>
                  </a:lnTo>
                  <a:lnTo>
                    <a:pt x="236" y="696"/>
                  </a:lnTo>
                  <a:lnTo>
                    <a:pt x="216" y="700"/>
                  </a:lnTo>
                  <a:lnTo>
                    <a:pt x="216" y="700"/>
                  </a:lnTo>
                  <a:lnTo>
                    <a:pt x="194" y="702"/>
                  </a:lnTo>
                  <a:lnTo>
                    <a:pt x="172" y="708"/>
                  </a:lnTo>
                  <a:lnTo>
                    <a:pt x="150" y="714"/>
                  </a:lnTo>
                  <a:lnTo>
                    <a:pt x="128" y="722"/>
                  </a:lnTo>
                  <a:lnTo>
                    <a:pt x="108" y="730"/>
                  </a:lnTo>
                  <a:lnTo>
                    <a:pt x="88" y="740"/>
                  </a:lnTo>
                  <a:lnTo>
                    <a:pt x="70" y="752"/>
                  </a:lnTo>
                  <a:lnTo>
                    <a:pt x="54" y="764"/>
                  </a:lnTo>
                  <a:lnTo>
                    <a:pt x="38" y="778"/>
                  </a:lnTo>
                  <a:lnTo>
                    <a:pt x="26" y="792"/>
                  </a:lnTo>
                  <a:lnTo>
                    <a:pt x="14" y="808"/>
                  </a:lnTo>
                  <a:lnTo>
                    <a:pt x="6" y="826"/>
                  </a:lnTo>
                  <a:lnTo>
                    <a:pt x="2" y="844"/>
                  </a:lnTo>
                  <a:lnTo>
                    <a:pt x="0" y="862"/>
                  </a:lnTo>
                  <a:lnTo>
                    <a:pt x="2" y="884"/>
                  </a:lnTo>
                  <a:lnTo>
                    <a:pt x="6" y="904"/>
                  </a:lnTo>
                  <a:lnTo>
                    <a:pt x="6" y="904"/>
                  </a:lnTo>
                  <a:lnTo>
                    <a:pt x="16" y="924"/>
                  </a:lnTo>
                  <a:lnTo>
                    <a:pt x="26" y="942"/>
                  </a:lnTo>
                  <a:lnTo>
                    <a:pt x="40" y="956"/>
                  </a:lnTo>
                  <a:lnTo>
                    <a:pt x="54" y="968"/>
                  </a:lnTo>
                  <a:lnTo>
                    <a:pt x="70" y="978"/>
                  </a:lnTo>
                  <a:lnTo>
                    <a:pt x="86" y="986"/>
                  </a:lnTo>
                  <a:lnTo>
                    <a:pt x="104" y="992"/>
                  </a:lnTo>
                  <a:lnTo>
                    <a:pt x="122" y="994"/>
                  </a:lnTo>
                  <a:lnTo>
                    <a:pt x="140" y="996"/>
                  </a:lnTo>
                  <a:lnTo>
                    <a:pt x="158" y="996"/>
                  </a:lnTo>
                  <a:lnTo>
                    <a:pt x="176" y="994"/>
                  </a:lnTo>
                  <a:lnTo>
                    <a:pt x="192" y="992"/>
                  </a:lnTo>
                  <a:lnTo>
                    <a:pt x="208" y="988"/>
                  </a:lnTo>
                  <a:lnTo>
                    <a:pt x="222" y="982"/>
                  </a:lnTo>
                  <a:lnTo>
                    <a:pt x="234" y="976"/>
                  </a:lnTo>
                  <a:lnTo>
                    <a:pt x="244" y="968"/>
                  </a:lnTo>
                  <a:lnTo>
                    <a:pt x="244" y="968"/>
                  </a:lnTo>
                  <a:lnTo>
                    <a:pt x="288" y="930"/>
                  </a:lnTo>
                  <a:lnTo>
                    <a:pt x="314" y="908"/>
                  </a:lnTo>
                  <a:lnTo>
                    <a:pt x="344" y="888"/>
                  </a:lnTo>
                  <a:lnTo>
                    <a:pt x="358" y="880"/>
                  </a:lnTo>
                  <a:lnTo>
                    <a:pt x="372" y="872"/>
                  </a:lnTo>
                  <a:lnTo>
                    <a:pt x="386" y="868"/>
                  </a:lnTo>
                  <a:lnTo>
                    <a:pt x="400" y="864"/>
                  </a:lnTo>
                  <a:lnTo>
                    <a:pt x="414" y="864"/>
                  </a:lnTo>
                  <a:lnTo>
                    <a:pt x="428" y="868"/>
                  </a:lnTo>
                  <a:lnTo>
                    <a:pt x="440" y="874"/>
                  </a:lnTo>
                  <a:lnTo>
                    <a:pt x="452" y="882"/>
                  </a:lnTo>
                  <a:lnTo>
                    <a:pt x="452" y="882"/>
                  </a:lnTo>
                  <a:lnTo>
                    <a:pt x="476" y="910"/>
                  </a:lnTo>
                  <a:lnTo>
                    <a:pt x="498" y="942"/>
                  </a:lnTo>
                  <a:lnTo>
                    <a:pt x="518" y="978"/>
                  </a:lnTo>
                  <a:lnTo>
                    <a:pt x="538" y="1016"/>
                  </a:lnTo>
                  <a:lnTo>
                    <a:pt x="554" y="1056"/>
                  </a:lnTo>
                  <a:lnTo>
                    <a:pt x="568" y="1096"/>
                  </a:lnTo>
                  <a:lnTo>
                    <a:pt x="578" y="1134"/>
                  </a:lnTo>
                  <a:lnTo>
                    <a:pt x="582" y="1166"/>
                  </a:lnTo>
                  <a:lnTo>
                    <a:pt x="582" y="1166"/>
                  </a:lnTo>
                  <a:lnTo>
                    <a:pt x="622" y="1160"/>
                  </a:lnTo>
                  <a:lnTo>
                    <a:pt x="662" y="1152"/>
                  </a:lnTo>
                  <a:lnTo>
                    <a:pt x="702" y="1138"/>
                  </a:lnTo>
                  <a:lnTo>
                    <a:pt x="740" y="1124"/>
                  </a:lnTo>
                  <a:lnTo>
                    <a:pt x="776" y="1108"/>
                  </a:lnTo>
                  <a:lnTo>
                    <a:pt x="808" y="1090"/>
                  </a:lnTo>
                  <a:lnTo>
                    <a:pt x="832" y="1070"/>
                  </a:lnTo>
                  <a:lnTo>
                    <a:pt x="840" y="1062"/>
                  </a:lnTo>
                  <a:lnTo>
                    <a:pt x="848" y="1052"/>
                  </a:lnTo>
                  <a:lnTo>
                    <a:pt x="848" y="1052"/>
                  </a:lnTo>
                  <a:lnTo>
                    <a:pt x="860" y="1032"/>
                  </a:lnTo>
                  <a:lnTo>
                    <a:pt x="868" y="1012"/>
                  </a:lnTo>
                  <a:lnTo>
                    <a:pt x="872" y="990"/>
                  </a:lnTo>
                  <a:lnTo>
                    <a:pt x="876" y="968"/>
                  </a:lnTo>
                  <a:lnTo>
                    <a:pt x="874" y="948"/>
                  </a:lnTo>
                  <a:lnTo>
                    <a:pt x="870" y="926"/>
                  </a:lnTo>
                  <a:lnTo>
                    <a:pt x="860" y="906"/>
                  </a:lnTo>
                  <a:lnTo>
                    <a:pt x="848" y="886"/>
                  </a:lnTo>
                  <a:lnTo>
                    <a:pt x="848" y="886"/>
                  </a:lnTo>
                  <a:lnTo>
                    <a:pt x="814" y="846"/>
                  </a:lnTo>
                  <a:lnTo>
                    <a:pt x="796" y="824"/>
                  </a:lnTo>
                  <a:lnTo>
                    <a:pt x="780" y="800"/>
                  </a:lnTo>
                  <a:lnTo>
                    <a:pt x="766" y="774"/>
                  </a:lnTo>
                  <a:lnTo>
                    <a:pt x="760" y="760"/>
                  </a:lnTo>
                  <a:lnTo>
                    <a:pt x="756" y="746"/>
                  </a:lnTo>
                  <a:lnTo>
                    <a:pt x="754" y="732"/>
                  </a:lnTo>
                  <a:lnTo>
                    <a:pt x="752" y="716"/>
                  </a:lnTo>
                  <a:lnTo>
                    <a:pt x="752" y="700"/>
                  </a:lnTo>
                  <a:lnTo>
                    <a:pt x="754" y="684"/>
                  </a:lnTo>
                  <a:lnTo>
                    <a:pt x="754" y="684"/>
                  </a:lnTo>
                  <a:lnTo>
                    <a:pt x="760" y="670"/>
                  </a:lnTo>
                  <a:lnTo>
                    <a:pt x="766" y="654"/>
                  </a:lnTo>
                  <a:lnTo>
                    <a:pt x="772" y="642"/>
                  </a:lnTo>
                  <a:lnTo>
                    <a:pt x="782" y="630"/>
                  </a:lnTo>
                  <a:lnTo>
                    <a:pt x="792" y="618"/>
                  </a:lnTo>
                  <a:lnTo>
                    <a:pt x="804" y="608"/>
                  </a:lnTo>
                  <a:lnTo>
                    <a:pt x="816" y="600"/>
                  </a:lnTo>
                  <a:lnTo>
                    <a:pt x="830" y="594"/>
                  </a:lnTo>
                  <a:lnTo>
                    <a:pt x="844" y="588"/>
                  </a:lnTo>
                  <a:lnTo>
                    <a:pt x="858" y="584"/>
                  </a:lnTo>
                  <a:lnTo>
                    <a:pt x="872" y="580"/>
                  </a:lnTo>
                  <a:lnTo>
                    <a:pt x="888" y="578"/>
                  </a:lnTo>
                  <a:lnTo>
                    <a:pt x="902" y="578"/>
                  </a:lnTo>
                  <a:lnTo>
                    <a:pt x="918" y="580"/>
                  </a:lnTo>
                  <a:lnTo>
                    <a:pt x="932" y="584"/>
                  </a:lnTo>
                  <a:lnTo>
                    <a:pt x="946" y="588"/>
                  </a:lnTo>
                  <a:lnTo>
                    <a:pt x="946" y="588"/>
                  </a:lnTo>
                  <a:lnTo>
                    <a:pt x="958" y="594"/>
                  </a:lnTo>
                  <a:lnTo>
                    <a:pt x="970" y="602"/>
                  </a:lnTo>
                  <a:lnTo>
                    <a:pt x="980" y="610"/>
                  </a:lnTo>
                  <a:lnTo>
                    <a:pt x="990" y="620"/>
                  </a:lnTo>
                  <a:lnTo>
                    <a:pt x="1006" y="642"/>
                  </a:lnTo>
                  <a:lnTo>
                    <a:pt x="1020" y="666"/>
                  </a:lnTo>
                  <a:lnTo>
                    <a:pt x="1030" y="690"/>
                  </a:lnTo>
                  <a:lnTo>
                    <a:pt x="1036" y="714"/>
                  </a:lnTo>
                  <a:lnTo>
                    <a:pt x="1040" y="732"/>
                  </a:lnTo>
                  <a:lnTo>
                    <a:pt x="1042" y="746"/>
                  </a:lnTo>
                  <a:lnTo>
                    <a:pt x="1042" y="746"/>
                  </a:lnTo>
                  <a:lnTo>
                    <a:pt x="1046" y="784"/>
                  </a:lnTo>
                  <a:lnTo>
                    <a:pt x="1048" y="812"/>
                  </a:lnTo>
                  <a:lnTo>
                    <a:pt x="1056" y="840"/>
                  </a:lnTo>
                  <a:lnTo>
                    <a:pt x="1060" y="854"/>
                  </a:lnTo>
                  <a:lnTo>
                    <a:pt x="1068" y="868"/>
                  </a:lnTo>
                  <a:lnTo>
                    <a:pt x="1076" y="880"/>
                  </a:lnTo>
                  <a:lnTo>
                    <a:pt x="1086" y="892"/>
                  </a:lnTo>
                  <a:lnTo>
                    <a:pt x="1098" y="900"/>
                  </a:lnTo>
                  <a:lnTo>
                    <a:pt x="1112" y="906"/>
                  </a:lnTo>
                  <a:lnTo>
                    <a:pt x="1128" y="910"/>
                  </a:lnTo>
                  <a:lnTo>
                    <a:pt x="1146" y="912"/>
                  </a:lnTo>
                  <a:lnTo>
                    <a:pt x="1146" y="912"/>
                  </a:lnTo>
                  <a:lnTo>
                    <a:pt x="1168" y="910"/>
                  </a:lnTo>
                  <a:lnTo>
                    <a:pt x="1188" y="906"/>
                  </a:lnTo>
                  <a:lnTo>
                    <a:pt x="1212" y="900"/>
                  </a:lnTo>
                  <a:lnTo>
                    <a:pt x="1234" y="892"/>
                  </a:lnTo>
                  <a:lnTo>
                    <a:pt x="1278" y="874"/>
                  </a:lnTo>
                  <a:lnTo>
                    <a:pt x="1320" y="854"/>
                  </a:lnTo>
                  <a:lnTo>
                    <a:pt x="1358" y="832"/>
                  </a:lnTo>
                  <a:lnTo>
                    <a:pt x="1390" y="810"/>
                  </a:lnTo>
                  <a:lnTo>
                    <a:pt x="1412" y="794"/>
                  </a:lnTo>
                  <a:lnTo>
                    <a:pt x="1424" y="782"/>
                  </a:lnTo>
                  <a:lnTo>
                    <a:pt x="1424" y="782"/>
                  </a:lnTo>
                  <a:lnTo>
                    <a:pt x="1366" y="652"/>
                  </a:lnTo>
                  <a:lnTo>
                    <a:pt x="1264" y="424"/>
                  </a:lnTo>
                  <a:lnTo>
                    <a:pt x="1160" y="200"/>
                  </a:lnTo>
                  <a:lnTo>
                    <a:pt x="1104" y="80"/>
                  </a:lnTo>
                  <a:lnTo>
                    <a:pt x="1104" y="80"/>
                  </a:lnTo>
                  <a:lnTo>
                    <a:pt x="1092" y="62"/>
                  </a:lnTo>
                  <a:lnTo>
                    <a:pt x="1074" y="44"/>
                  </a:lnTo>
                  <a:lnTo>
                    <a:pt x="1050" y="28"/>
                  </a:lnTo>
                  <a:lnTo>
                    <a:pt x="1036" y="20"/>
                  </a:lnTo>
                  <a:lnTo>
                    <a:pt x="1022" y="14"/>
                  </a:lnTo>
                  <a:lnTo>
                    <a:pt x="1008" y="8"/>
                  </a:lnTo>
                  <a:lnTo>
                    <a:pt x="990" y="4"/>
                  </a:lnTo>
                  <a:lnTo>
                    <a:pt x="974" y="2"/>
                  </a:lnTo>
                  <a:lnTo>
                    <a:pt x="956" y="0"/>
                  </a:lnTo>
                  <a:lnTo>
                    <a:pt x="938" y="0"/>
                  </a:lnTo>
                  <a:lnTo>
                    <a:pt x="918" y="2"/>
                  </a:lnTo>
                  <a:lnTo>
                    <a:pt x="898" y="6"/>
                  </a:lnTo>
                  <a:lnTo>
                    <a:pt x="876" y="12"/>
                  </a:lnTo>
                  <a:lnTo>
                    <a:pt x="876" y="12"/>
                  </a:lnTo>
                  <a:lnTo>
                    <a:pt x="816" y="38"/>
                  </a:lnTo>
                  <a:lnTo>
                    <a:pt x="726" y="78"/>
                  </a:lnTo>
                  <a:lnTo>
                    <a:pt x="504" y="184"/>
                  </a:lnTo>
                  <a:lnTo>
                    <a:pt x="304" y="282"/>
                  </a:lnTo>
                  <a:lnTo>
                    <a:pt x="216" y="326"/>
                  </a:lnTo>
                  <a:lnTo>
                    <a:pt x="216" y="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310764E-80C0-4D2D-938E-A72D1498D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471" y="3593530"/>
              <a:ext cx="1324052" cy="1320020"/>
            </a:xfrm>
            <a:custGeom>
              <a:avLst/>
              <a:gdLst>
                <a:gd name="T0" fmla="*/ 0 w 1314"/>
                <a:gd name="T1" fmla="*/ 664 h 1310"/>
                <a:gd name="T2" fmla="*/ 88 w 1314"/>
                <a:gd name="T3" fmla="*/ 542 h 1310"/>
                <a:gd name="T4" fmla="*/ 154 w 1314"/>
                <a:gd name="T5" fmla="*/ 476 h 1310"/>
                <a:gd name="T6" fmla="*/ 188 w 1314"/>
                <a:gd name="T7" fmla="*/ 460 h 1310"/>
                <a:gd name="T8" fmla="*/ 266 w 1314"/>
                <a:gd name="T9" fmla="*/ 448 h 1310"/>
                <a:gd name="T10" fmla="*/ 304 w 1314"/>
                <a:gd name="T11" fmla="*/ 456 h 1310"/>
                <a:gd name="T12" fmla="*/ 332 w 1314"/>
                <a:gd name="T13" fmla="*/ 476 h 1310"/>
                <a:gd name="T14" fmla="*/ 344 w 1314"/>
                <a:gd name="T15" fmla="*/ 498 h 1310"/>
                <a:gd name="T16" fmla="*/ 388 w 1314"/>
                <a:gd name="T17" fmla="*/ 582 h 1310"/>
                <a:gd name="T18" fmla="*/ 430 w 1314"/>
                <a:gd name="T19" fmla="*/ 636 h 1310"/>
                <a:gd name="T20" fmla="*/ 486 w 1314"/>
                <a:gd name="T21" fmla="*/ 674 h 1310"/>
                <a:gd name="T22" fmla="*/ 538 w 1314"/>
                <a:gd name="T23" fmla="*/ 682 h 1310"/>
                <a:gd name="T24" fmla="*/ 570 w 1314"/>
                <a:gd name="T25" fmla="*/ 672 h 1310"/>
                <a:gd name="T26" fmla="*/ 592 w 1314"/>
                <a:gd name="T27" fmla="*/ 660 h 1310"/>
                <a:gd name="T28" fmla="*/ 644 w 1314"/>
                <a:gd name="T29" fmla="*/ 608 h 1310"/>
                <a:gd name="T30" fmla="*/ 662 w 1314"/>
                <a:gd name="T31" fmla="*/ 552 h 1310"/>
                <a:gd name="T32" fmla="*/ 656 w 1314"/>
                <a:gd name="T33" fmla="*/ 496 h 1310"/>
                <a:gd name="T34" fmla="*/ 632 w 1314"/>
                <a:gd name="T35" fmla="*/ 448 h 1310"/>
                <a:gd name="T36" fmla="*/ 596 w 1314"/>
                <a:gd name="T37" fmla="*/ 412 h 1310"/>
                <a:gd name="T38" fmla="*/ 528 w 1314"/>
                <a:gd name="T39" fmla="*/ 374 h 1310"/>
                <a:gd name="T40" fmla="*/ 460 w 1314"/>
                <a:gd name="T41" fmla="*/ 320 h 1310"/>
                <a:gd name="T42" fmla="*/ 440 w 1314"/>
                <a:gd name="T43" fmla="*/ 290 h 1310"/>
                <a:gd name="T44" fmla="*/ 434 w 1314"/>
                <a:gd name="T45" fmla="*/ 254 h 1310"/>
                <a:gd name="T46" fmla="*/ 440 w 1314"/>
                <a:gd name="T47" fmla="*/ 226 h 1310"/>
                <a:gd name="T48" fmla="*/ 466 w 1314"/>
                <a:gd name="T49" fmla="*/ 178 h 1310"/>
                <a:gd name="T50" fmla="*/ 542 w 1314"/>
                <a:gd name="T51" fmla="*/ 92 h 1310"/>
                <a:gd name="T52" fmla="*/ 662 w 1314"/>
                <a:gd name="T53" fmla="*/ 2 h 1310"/>
                <a:gd name="T54" fmla="*/ 682 w 1314"/>
                <a:gd name="T55" fmla="*/ 54 h 1310"/>
                <a:gd name="T56" fmla="*/ 742 w 1314"/>
                <a:gd name="T57" fmla="*/ 146 h 1310"/>
                <a:gd name="T58" fmla="*/ 792 w 1314"/>
                <a:gd name="T59" fmla="*/ 194 h 1310"/>
                <a:gd name="T60" fmla="*/ 852 w 1314"/>
                <a:gd name="T61" fmla="*/ 224 h 1310"/>
                <a:gd name="T62" fmla="*/ 894 w 1314"/>
                <a:gd name="T63" fmla="*/ 230 h 1310"/>
                <a:gd name="T64" fmla="*/ 942 w 1314"/>
                <a:gd name="T65" fmla="*/ 226 h 1310"/>
                <a:gd name="T66" fmla="*/ 974 w 1314"/>
                <a:gd name="T67" fmla="*/ 212 h 1310"/>
                <a:gd name="T68" fmla="*/ 998 w 1314"/>
                <a:gd name="T69" fmla="*/ 176 h 1310"/>
                <a:gd name="T70" fmla="*/ 1012 w 1314"/>
                <a:gd name="T71" fmla="*/ 138 h 1310"/>
                <a:gd name="T72" fmla="*/ 1060 w 1314"/>
                <a:gd name="T73" fmla="*/ 60 h 1310"/>
                <a:gd name="T74" fmla="*/ 1100 w 1314"/>
                <a:gd name="T75" fmla="*/ 22 h 1310"/>
                <a:gd name="T76" fmla="*/ 1150 w 1314"/>
                <a:gd name="T77" fmla="*/ 0 h 1310"/>
                <a:gd name="T78" fmla="*/ 1190 w 1314"/>
                <a:gd name="T79" fmla="*/ 2 h 1310"/>
                <a:gd name="T80" fmla="*/ 1248 w 1314"/>
                <a:gd name="T81" fmla="*/ 28 h 1310"/>
                <a:gd name="T82" fmla="*/ 1290 w 1314"/>
                <a:gd name="T83" fmla="*/ 74 h 1310"/>
                <a:gd name="T84" fmla="*/ 1312 w 1314"/>
                <a:gd name="T85" fmla="*/ 132 h 1310"/>
                <a:gd name="T86" fmla="*/ 1306 w 1314"/>
                <a:gd name="T87" fmla="*/ 192 h 1310"/>
                <a:gd name="T88" fmla="*/ 1266 w 1314"/>
                <a:gd name="T89" fmla="*/ 246 h 1310"/>
                <a:gd name="T90" fmla="*/ 1196 w 1314"/>
                <a:gd name="T91" fmla="*/ 288 h 1310"/>
                <a:gd name="T92" fmla="*/ 1122 w 1314"/>
                <a:gd name="T93" fmla="*/ 342 h 1310"/>
                <a:gd name="T94" fmla="*/ 1090 w 1314"/>
                <a:gd name="T95" fmla="*/ 386 h 1310"/>
                <a:gd name="T96" fmla="*/ 1080 w 1314"/>
                <a:gd name="T97" fmla="*/ 434 h 1310"/>
                <a:gd name="T98" fmla="*/ 1100 w 1314"/>
                <a:gd name="T99" fmla="*/ 486 h 1310"/>
                <a:gd name="T100" fmla="*/ 1146 w 1314"/>
                <a:gd name="T101" fmla="*/ 540 h 1310"/>
                <a:gd name="T102" fmla="*/ 1238 w 1314"/>
                <a:gd name="T103" fmla="*/ 618 h 1310"/>
                <a:gd name="T104" fmla="*/ 1302 w 1314"/>
                <a:gd name="T105" fmla="*/ 654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4" h="1310">
                  <a:moveTo>
                    <a:pt x="650" y="1310"/>
                  </a:moveTo>
                  <a:lnTo>
                    <a:pt x="0" y="664"/>
                  </a:lnTo>
                  <a:lnTo>
                    <a:pt x="0" y="664"/>
                  </a:lnTo>
                  <a:lnTo>
                    <a:pt x="18" y="636"/>
                  </a:lnTo>
                  <a:lnTo>
                    <a:pt x="62" y="576"/>
                  </a:lnTo>
                  <a:lnTo>
                    <a:pt x="88" y="542"/>
                  </a:lnTo>
                  <a:lnTo>
                    <a:pt x="116" y="510"/>
                  </a:lnTo>
                  <a:lnTo>
                    <a:pt x="142" y="484"/>
                  </a:lnTo>
                  <a:lnTo>
                    <a:pt x="154" y="476"/>
                  </a:lnTo>
                  <a:lnTo>
                    <a:pt x="164" y="468"/>
                  </a:lnTo>
                  <a:lnTo>
                    <a:pt x="164" y="468"/>
                  </a:lnTo>
                  <a:lnTo>
                    <a:pt x="188" y="460"/>
                  </a:lnTo>
                  <a:lnTo>
                    <a:pt x="212" y="454"/>
                  </a:lnTo>
                  <a:lnTo>
                    <a:pt x="240" y="448"/>
                  </a:lnTo>
                  <a:lnTo>
                    <a:pt x="266" y="448"/>
                  </a:lnTo>
                  <a:lnTo>
                    <a:pt x="280" y="450"/>
                  </a:lnTo>
                  <a:lnTo>
                    <a:pt x="292" y="452"/>
                  </a:lnTo>
                  <a:lnTo>
                    <a:pt x="304" y="456"/>
                  </a:lnTo>
                  <a:lnTo>
                    <a:pt x="316" y="460"/>
                  </a:lnTo>
                  <a:lnTo>
                    <a:pt x="324" y="468"/>
                  </a:lnTo>
                  <a:lnTo>
                    <a:pt x="332" y="476"/>
                  </a:lnTo>
                  <a:lnTo>
                    <a:pt x="340" y="486"/>
                  </a:lnTo>
                  <a:lnTo>
                    <a:pt x="344" y="498"/>
                  </a:lnTo>
                  <a:lnTo>
                    <a:pt x="344" y="498"/>
                  </a:lnTo>
                  <a:lnTo>
                    <a:pt x="356" y="528"/>
                  </a:lnTo>
                  <a:lnTo>
                    <a:pt x="376" y="564"/>
                  </a:lnTo>
                  <a:lnTo>
                    <a:pt x="388" y="582"/>
                  </a:lnTo>
                  <a:lnTo>
                    <a:pt x="400" y="602"/>
                  </a:lnTo>
                  <a:lnTo>
                    <a:pt x="416" y="620"/>
                  </a:lnTo>
                  <a:lnTo>
                    <a:pt x="430" y="636"/>
                  </a:lnTo>
                  <a:lnTo>
                    <a:pt x="448" y="652"/>
                  </a:lnTo>
                  <a:lnTo>
                    <a:pt x="466" y="664"/>
                  </a:lnTo>
                  <a:lnTo>
                    <a:pt x="486" y="674"/>
                  </a:lnTo>
                  <a:lnTo>
                    <a:pt x="506" y="680"/>
                  </a:lnTo>
                  <a:lnTo>
                    <a:pt x="526" y="682"/>
                  </a:lnTo>
                  <a:lnTo>
                    <a:pt x="538" y="682"/>
                  </a:lnTo>
                  <a:lnTo>
                    <a:pt x="548" y="680"/>
                  </a:lnTo>
                  <a:lnTo>
                    <a:pt x="558" y="678"/>
                  </a:lnTo>
                  <a:lnTo>
                    <a:pt x="570" y="672"/>
                  </a:lnTo>
                  <a:lnTo>
                    <a:pt x="582" y="66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614" y="642"/>
                  </a:lnTo>
                  <a:lnTo>
                    <a:pt x="630" y="626"/>
                  </a:lnTo>
                  <a:lnTo>
                    <a:pt x="644" y="608"/>
                  </a:lnTo>
                  <a:lnTo>
                    <a:pt x="652" y="588"/>
                  </a:lnTo>
                  <a:lnTo>
                    <a:pt x="658" y="570"/>
                  </a:lnTo>
                  <a:lnTo>
                    <a:pt x="662" y="552"/>
                  </a:lnTo>
                  <a:lnTo>
                    <a:pt x="662" y="532"/>
                  </a:lnTo>
                  <a:lnTo>
                    <a:pt x="660" y="514"/>
                  </a:lnTo>
                  <a:lnTo>
                    <a:pt x="656" y="496"/>
                  </a:lnTo>
                  <a:lnTo>
                    <a:pt x="650" y="480"/>
                  </a:lnTo>
                  <a:lnTo>
                    <a:pt x="642" y="464"/>
                  </a:lnTo>
                  <a:lnTo>
                    <a:pt x="632" y="448"/>
                  </a:lnTo>
                  <a:lnTo>
                    <a:pt x="620" y="436"/>
                  </a:lnTo>
                  <a:lnTo>
                    <a:pt x="608" y="422"/>
                  </a:lnTo>
                  <a:lnTo>
                    <a:pt x="596" y="412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28" y="374"/>
                  </a:lnTo>
                  <a:lnTo>
                    <a:pt x="502" y="358"/>
                  </a:lnTo>
                  <a:lnTo>
                    <a:pt x="480" y="340"/>
                  </a:lnTo>
                  <a:lnTo>
                    <a:pt x="460" y="320"/>
                  </a:lnTo>
                  <a:lnTo>
                    <a:pt x="452" y="310"/>
                  </a:lnTo>
                  <a:lnTo>
                    <a:pt x="446" y="300"/>
                  </a:lnTo>
                  <a:lnTo>
                    <a:pt x="440" y="290"/>
                  </a:lnTo>
                  <a:lnTo>
                    <a:pt x="436" y="278"/>
                  </a:lnTo>
                  <a:lnTo>
                    <a:pt x="434" y="266"/>
                  </a:lnTo>
                  <a:lnTo>
                    <a:pt x="434" y="254"/>
                  </a:lnTo>
                  <a:lnTo>
                    <a:pt x="434" y="254"/>
                  </a:lnTo>
                  <a:lnTo>
                    <a:pt x="436" y="240"/>
                  </a:lnTo>
                  <a:lnTo>
                    <a:pt x="440" y="226"/>
                  </a:lnTo>
                  <a:lnTo>
                    <a:pt x="448" y="210"/>
                  </a:lnTo>
                  <a:lnTo>
                    <a:pt x="456" y="194"/>
                  </a:lnTo>
                  <a:lnTo>
                    <a:pt x="466" y="178"/>
                  </a:lnTo>
                  <a:lnTo>
                    <a:pt x="478" y="160"/>
                  </a:lnTo>
                  <a:lnTo>
                    <a:pt x="508" y="126"/>
                  </a:lnTo>
                  <a:lnTo>
                    <a:pt x="542" y="92"/>
                  </a:lnTo>
                  <a:lnTo>
                    <a:pt x="580" y="58"/>
                  </a:lnTo>
                  <a:lnTo>
                    <a:pt x="620" y="28"/>
                  </a:lnTo>
                  <a:lnTo>
                    <a:pt x="662" y="2"/>
                  </a:lnTo>
                  <a:lnTo>
                    <a:pt x="662" y="2"/>
                  </a:lnTo>
                  <a:lnTo>
                    <a:pt x="670" y="24"/>
                  </a:lnTo>
                  <a:lnTo>
                    <a:pt x="682" y="54"/>
                  </a:lnTo>
                  <a:lnTo>
                    <a:pt x="702" y="90"/>
                  </a:lnTo>
                  <a:lnTo>
                    <a:pt x="726" y="126"/>
                  </a:lnTo>
                  <a:lnTo>
                    <a:pt x="742" y="146"/>
                  </a:lnTo>
                  <a:lnTo>
                    <a:pt x="756" y="162"/>
                  </a:lnTo>
                  <a:lnTo>
                    <a:pt x="774" y="178"/>
                  </a:lnTo>
                  <a:lnTo>
                    <a:pt x="792" y="194"/>
                  </a:lnTo>
                  <a:lnTo>
                    <a:pt x="810" y="206"/>
                  </a:lnTo>
                  <a:lnTo>
                    <a:pt x="830" y="216"/>
                  </a:lnTo>
                  <a:lnTo>
                    <a:pt x="852" y="224"/>
                  </a:lnTo>
                  <a:lnTo>
                    <a:pt x="874" y="228"/>
                  </a:lnTo>
                  <a:lnTo>
                    <a:pt x="874" y="228"/>
                  </a:lnTo>
                  <a:lnTo>
                    <a:pt x="894" y="230"/>
                  </a:lnTo>
                  <a:lnTo>
                    <a:pt x="912" y="230"/>
                  </a:lnTo>
                  <a:lnTo>
                    <a:pt x="928" y="228"/>
                  </a:lnTo>
                  <a:lnTo>
                    <a:pt x="942" y="226"/>
                  </a:lnTo>
                  <a:lnTo>
                    <a:pt x="954" y="222"/>
                  </a:lnTo>
                  <a:lnTo>
                    <a:pt x="964" y="218"/>
                  </a:lnTo>
                  <a:lnTo>
                    <a:pt x="974" y="212"/>
                  </a:lnTo>
                  <a:lnTo>
                    <a:pt x="980" y="206"/>
                  </a:lnTo>
                  <a:lnTo>
                    <a:pt x="990" y="192"/>
                  </a:lnTo>
                  <a:lnTo>
                    <a:pt x="998" y="176"/>
                  </a:lnTo>
                  <a:lnTo>
                    <a:pt x="1006" y="152"/>
                  </a:lnTo>
                  <a:lnTo>
                    <a:pt x="1006" y="152"/>
                  </a:lnTo>
                  <a:lnTo>
                    <a:pt x="1012" y="138"/>
                  </a:lnTo>
                  <a:lnTo>
                    <a:pt x="1024" y="116"/>
                  </a:lnTo>
                  <a:lnTo>
                    <a:pt x="1040" y="88"/>
                  </a:lnTo>
                  <a:lnTo>
                    <a:pt x="1060" y="60"/>
                  </a:lnTo>
                  <a:lnTo>
                    <a:pt x="1072" y="46"/>
                  </a:lnTo>
                  <a:lnTo>
                    <a:pt x="1086" y="34"/>
                  </a:lnTo>
                  <a:lnTo>
                    <a:pt x="1100" y="22"/>
                  </a:lnTo>
                  <a:lnTo>
                    <a:pt x="1116" y="12"/>
                  </a:lnTo>
                  <a:lnTo>
                    <a:pt x="1132" y="6"/>
                  </a:lnTo>
                  <a:lnTo>
                    <a:pt x="1150" y="0"/>
                  </a:lnTo>
                  <a:lnTo>
                    <a:pt x="1170" y="0"/>
                  </a:lnTo>
                  <a:lnTo>
                    <a:pt x="1190" y="2"/>
                  </a:lnTo>
                  <a:lnTo>
                    <a:pt x="1190" y="2"/>
                  </a:lnTo>
                  <a:lnTo>
                    <a:pt x="1210" y="8"/>
                  </a:lnTo>
                  <a:lnTo>
                    <a:pt x="1230" y="16"/>
                  </a:lnTo>
                  <a:lnTo>
                    <a:pt x="1248" y="28"/>
                  </a:lnTo>
                  <a:lnTo>
                    <a:pt x="1264" y="40"/>
                  </a:lnTo>
                  <a:lnTo>
                    <a:pt x="1278" y="56"/>
                  </a:lnTo>
                  <a:lnTo>
                    <a:pt x="1290" y="74"/>
                  </a:lnTo>
                  <a:lnTo>
                    <a:pt x="1300" y="92"/>
                  </a:lnTo>
                  <a:lnTo>
                    <a:pt x="1308" y="112"/>
                  </a:lnTo>
                  <a:lnTo>
                    <a:pt x="1312" y="132"/>
                  </a:lnTo>
                  <a:lnTo>
                    <a:pt x="1314" y="152"/>
                  </a:lnTo>
                  <a:lnTo>
                    <a:pt x="1312" y="172"/>
                  </a:lnTo>
                  <a:lnTo>
                    <a:pt x="1306" y="192"/>
                  </a:lnTo>
                  <a:lnTo>
                    <a:pt x="1298" y="212"/>
                  </a:lnTo>
                  <a:lnTo>
                    <a:pt x="1284" y="230"/>
                  </a:lnTo>
                  <a:lnTo>
                    <a:pt x="1266" y="246"/>
                  </a:lnTo>
                  <a:lnTo>
                    <a:pt x="1244" y="260"/>
                  </a:lnTo>
                  <a:lnTo>
                    <a:pt x="1244" y="260"/>
                  </a:lnTo>
                  <a:lnTo>
                    <a:pt x="1196" y="288"/>
                  </a:lnTo>
                  <a:lnTo>
                    <a:pt x="1156" y="314"/>
                  </a:lnTo>
                  <a:lnTo>
                    <a:pt x="1138" y="328"/>
                  </a:lnTo>
                  <a:lnTo>
                    <a:pt x="1122" y="342"/>
                  </a:lnTo>
                  <a:lnTo>
                    <a:pt x="1110" y="358"/>
                  </a:lnTo>
                  <a:lnTo>
                    <a:pt x="1098" y="372"/>
                  </a:lnTo>
                  <a:lnTo>
                    <a:pt x="1090" y="386"/>
                  </a:lnTo>
                  <a:lnTo>
                    <a:pt x="1084" y="402"/>
                  </a:lnTo>
                  <a:lnTo>
                    <a:pt x="1080" y="418"/>
                  </a:lnTo>
                  <a:lnTo>
                    <a:pt x="1080" y="434"/>
                  </a:lnTo>
                  <a:lnTo>
                    <a:pt x="1084" y="452"/>
                  </a:lnTo>
                  <a:lnTo>
                    <a:pt x="1090" y="468"/>
                  </a:lnTo>
                  <a:lnTo>
                    <a:pt x="1100" y="486"/>
                  </a:lnTo>
                  <a:lnTo>
                    <a:pt x="1114" y="504"/>
                  </a:lnTo>
                  <a:lnTo>
                    <a:pt x="1114" y="504"/>
                  </a:lnTo>
                  <a:lnTo>
                    <a:pt x="1146" y="540"/>
                  </a:lnTo>
                  <a:lnTo>
                    <a:pt x="1178" y="570"/>
                  </a:lnTo>
                  <a:lnTo>
                    <a:pt x="1210" y="596"/>
                  </a:lnTo>
                  <a:lnTo>
                    <a:pt x="1238" y="618"/>
                  </a:lnTo>
                  <a:lnTo>
                    <a:pt x="1264" y="634"/>
                  </a:lnTo>
                  <a:lnTo>
                    <a:pt x="1284" y="646"/>
                  </a:lnTo>
                  <a:lnTo>
                    <a:pt x="1302" y="654"/>
                  </a:lnTo>
                  <a:lnTo>
                    <a:pt x="650" y="13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8CA47D1B-79A0-4F58-9600-7BFFE354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382" y="2944603"/>
              <a:ext cx="1311960" cy="1307929"/>
            </a:xfrm>
            <a:custGeom>
              <a:avLst/>
              <a:gdLst>
                <a:gd name="T0" fmla="*/ 660 w 1302"/>
                <a:gd name="T1" fmla="*/ 10 h 1298"/>
                <a:gd name="T2" fmla="*/ 622 w 1302"/>
                <a:gd name="T3" fmla="*/ 64 h 1298"/>
                <a:gd name="T4" fmla="*/ 540 w 1302"/>
                <a:gd name="T5" fmla="*/ 160 h 1298"/>
                <a:gd name="T6" fmla="*/ 492 w 1302"/>
                <a:gd name="T7" fmla="*/ 194 h 1298"/>
                <a:gd name="T8" fmla="*/ 446 w 1302"/>
                <a:gd name="T9" fmla="*/ 206 h 1298"/>
                <a:gd name="T10" fmla="*/ 382 w 1302"/>
                <a:gd name="T11" fmla="*/ 210 h 1298"/>
                <a:gd name="T12" fmla="*/ 342 w 1302"/>
                <a:gd name="T13" fmla="*/ 190 h 1298"/>
                <a:gd name="T14" fmla="*/ 312 w 1302"/>
                <a:gd name="T15" fmla="*/ 142 h 1298"/>
                <a:gd name="T16" fmla="*/ 262 w 1302"/>
                <a:gd name="T17" fmla="*/ 70 h 1298"/>
                <a:gd name="T18" fmla="*/ 200 w 1302"/>
                <a:gd name="T19" fmla="*/ 16 h 1298"/>
                <a:gd name="T20" fmla="*/ 168 w 1302"/>
                <a:gd name="T21" fmla="*/ 4 h 1298"/>
                <a:gd name="T22" fmla="*/ 114 w 1302"/>
                <a:gd name="T23" fmla="*/ 2 h 1298"/>
                <a:gd name="T24" fmla="*/ 60 w 1302"/>
                <a:gd name="T25" fmla="*/ 22 h 1298"/>
                <a:gd name="T26" fmla="*/ 18 w 1302"/>
                <a:gd name="T27" fmla="*/ 60 h 1298"/>
                <a:gd name="T28" fmla="*/ 0 w 1302"/>
                <a:gd name="T29" fmla="*/ 116 h 1298"/>
                <a:gd name="T30" fmla="*/ 14 w 1302"/>
                <a:gd name="T31" fmla="*/ 188 h 1298"/>
                <a:gd name="T32" fmla="*/ 42 w 1302"/>
                <a:gd name="T33" fmla="*/ 232 h 1298"/>
                <a:gd name="T34" fmla="*/ 92 w 1302"/>
                <a:gd name="T35" fmla="*/ 278 h 1298"/>
                <a:gd name="T36" fmla="*/ 172 w 1302"/>
                <a:gd name="T37" fmla="*/ 324 h 1298"/>
                <a:gd name="T38" fmla="*/ 216 w 1302"/>
                <a:gd name="T39" fmla="*/ 356 h 1298"/>
                <a:gd name="T40" fmla="*/ 224 w 1302"/>
                <a:gd name="T41" fmla="*/ 378 h 1298"/>
                <a:gd name="T42" fmla="*/ 222 w 1302"/>
                <a:gd name="T43" fmla="*/ 422 h 1298"/>
                <a:gd name="T44" fmla="*/ 206 w 1302"/>
                <a:gd name="T45" fmla="*/ 478 h 1298"/>
                <a:gd name="T46" fmla="*/ 172 w 1302"/>
                <a:gd name="T47" fmla="*/ 534 h 1298"/>
                <a:gd name="T48" fmla="*/ 122 w 1302"/>
                <a:gd name="T49" fmla="*/ 588 h 1298"/>
                <a:gd name="T50" fmla="*/ 50 w 1302"/>
                <a:gd name="T51" fmla="*/ 634 h 1298"/>
                <a:gd name="T52" fmla="*/ 28 w 1302"/>
                <a:gd name="T53" fmla="*/ 666 h 1298"/>
                <a:gd name="T54" fmla="*/ 58 w 1302"/>
                <a:gd name="T55" fmla="*/ 726 h 1298"/>
                <a:gd name="T56" fmla="*/ 130 w 1302"/>
                <a:gd name="T57" fmla="*/ 814 h 1298"/>
                <a:gd name="T58" fmla="*/ 178 w 1302"/>
                <a:gd name="T59" fmla="*/ 852 h 1298"/>
                <a:gd name="T60" fmla="*/ 226 w 1302"/>
                <a:gd name="T61" fmla="*/ 872 h 1298"/>
                <a:gd name="T62" fmla="*/ 268 w 1302"/>
                <a:gd name="T63" fmla="*/ 872 h 1298"/>
                <a:gd name="T64" fmla="*/ 322 w 1302"/>
                <a:gd name="T65" fmla="*/ 862 h 1298"/>
                <a:gd name="T66" fmla="*/ 350 w 1302"/>
                <a:gd name="T67" fmla="*/ 832 h 1298"/>
                <a:gd name="T68" fmla="*/ 364 w 1302"/>
                <a:gd name="T69" fmla="*/ 800 h 1298"/>
                <a:gd name="T70" fmla="*/ 408 w 1302"/>
                <a:gd name="T71" fmla="*/ 720 h 1298"/>
                <a:gd name="T72" fmla="*/ 448 w 1302"/>
                <a:gd name="T73" fmla="*/ 672 h 1298"/>
                <a:gd name="T74" fmla="*/ 500 w 1302"/>
                <a:gd name="T75" fmla="*/ 644 h 1298"/>
                <a:gd name="T76" fmla="*/ 562 w 1302"/>
                <a:gd name="T77" fmla="*/ 650 h 1298"/>
                <a:gd name="T78" fmla="*/ 602 w 1302"/>
                <a:gd name="T79" fmla="*/ 672 h 1298"/>
                <a:gd name="T80" fmla="*/ 646 w 1302"/>
                <a:gd name="T81" fmla="*/ 716 h 1298"/>
                <a:gd name="T82" fmla="*/ 668 w 1302"/>
                <a:gd name="T83" fmla="*/ 770 h 1298"/>
                <a:gd name="T84" fmla="*/ 668 w 1302"/>
                <a:gd name="T85" fmla="*/ 824 h 1298"/>
                <a:gd name="T86" fmla="*/ 642 w 1302"/>
                <a:gd name="T87" fmla="*/ 872 h 1298"/>
                <a:gd name="T88" fmla="*/ 610 w 1302"/>
                <a:gd name="T89" fmla="*/ 900 h 1298"/>
                <a:gd name="T90" fmla="*/ 502 w 1302"/>
                <a:gd name="T91" fmla="*/ 970 h 1298"/>
                <a:gd name="T92" fmla="*/ 460 w 1302"/>
                <a:gd name="T93" fmla="*/ 1010 h 1298"/>
                <a:gd name="T94" fmla="*/ 438 w 1302"/>
                <a:gd name="T95" fmla="*/ 1052 h 1298"/>
                <a:gd name="T96" fmla="*/ 442 w 1302"/>
                <a:gd name="T97" fmla="*/ 1098 h 1298"/>
                <a:gd name="T98" fmla="*/ 462 w 1302"/>
                <a:gd name="T99" fmla="*/ 1132 h 1298"/>
                <a:gd name="T100" fmla="*/ 506 w 1302"/>
                <a:gd name="T101" fmla="*/ 1182 h 1298"/>
                <a:gd name="T102" fmla="*/ 608 w 1302"/>
                <a:gd name="T103" fmla="*/ 1264 h 1298"/>
                <a:gd name="T104" fmla="*/ 660 w 1302"/>
                <a:gd name="T105" fmla="*/ 1298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2" h="1298">
                  <a:moveTo>
                    <a:pt x="660" y="1298"/>
                  </a:moveTo>
                  <a:lnTo>
                    <a:pt x="1302" y="644"/>
                  </a:lnTo>
                  <a:lnTo>
                    <a:pt x="660" y="10"/>
                  </a:lnTo>
                  <a:lnTo>
                    <a:pt x="660" y="10"/>
                  </a:lnTo>
                  <a:lnTo>
                    <a:pt x="642" y="36"/>
                  </a:lnTo>
                  <a:lnTo>
                    <a:pt x="622" y="64"/>
                  </a:lnTo>
                  <a:lnTo>
                    <a:pt x="598" y="96"/>
                  </a:lnTo>
                  <a:lnTo>
                    <a:pt x="570" y="130"/>
                  </a:lnTo>
                  <a:lnTo>
                    <a:pt x="540" y="160"/>
                  </a:lnTo>
                  <a:lnTo>
                    <a:pt x="524" y="174"/>
                  </a:lnTo>
                  <a:lnTo>
                    <a:pt x="508" y="186"/>
                  </a:lnTo>
                  <a:lnTo>
                    <a:pt x="492" y="194"/>
                  </a:lnTo>
                  <a:lnTo>
                    <a:pt x="476" y="200"/>
                  </a:lnTo>
                  <a:lnTo>
                    <a:pt x="476" y="200"/>
                  </a:lnTo>
                  <a:lnTo>
                    <a:pt x="446" y="206"/>
                  </a:lnTo>
                  <a:lnTo>
                    <a:pt x="422" y="210"/>
                  </a:lnTo>
                  <a:lnTo>
                    <a:pt x="400" y="212"/>
                  </a:lnTo>
                  <a:lnTo>
                    <a:pt x="382" y="210"/>
                  </a:lnTo>
                  <a:lnTo>
                    <a:pt x="366" y="206"/>
                  </a:lnTo>
                  <a:lnTo>
                    <a:pt x="354" y="200"/>
                  </a:lnTo>
                  <a:lnTo>
                    <a:pt x="342" y="190"/>
                  </a:lnTo>
                  <a:lnTo>
                    <a:pt x="334" y="178"/>
                  </a:lnTo>
                  <a:lnTo>
                    <a:pt x="334" y="178"/>
                  </a:lnTo>
                  <a:lnTo>
                    <a:pt x="312" y="142"/>
                  </a:lnTo>
                  <a:lnTo>
                    <a:pt x="298" y="118"/>
                  </a:lnTo>
                  <a:lnTo>
                    <a:pt x="282" y="94"/>
                  </a:lnTo>
                  <a:lnTo>
                    <a:pt x="262" y="70"/>
                  </a:lnTo>
                  <a:lnTo>
                    <a:pt x="238" y="46"/>
                  </a:lnTo>
                  <a:lnTo>
                    <a:pt x="214" y="26"/>
                  </a:lnTo>
                  <a:lnTo>
                    <a:pt x="200" y="16"/>
                  </a:lnTo>
                  <a:lnTo>
                    <a:pt x="184" y="10"/>
                  </a:lnTo>
                  <a:lnTo>
                    <a:pt x="184" y="10"/>
                  </a:lnTo>
                  <a:lnTo>
                    <a:pt x="168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6" y="6"/>
                  </a:lnTo>
                  <a:lnTo>
                    <a:pt x="78" y="12"/>
                  </a:lnTo>
                  <a:lnTo>
                    <a:pt x="60" y="22"/>
                  </a:lnTo>
                  <a:lnTo>
                    <a:pt x="44" y="32"/>
                  </a:lnTo>
                  <a:lnTo>
                    <a:pt x="30" y="46"/>
                  </a:lnTo>
                  <a:lnTo>
                    <a:pt x="18" y="60"/>
                  </a:lnTo>
                  <a:lnTo>
                    <a:pt x="10" y="78"/>
                  </a:lnTo>
                  <a:lnTo>
                    <a:pt x="2" y="96"/>
                  </a:lnTo>
                  <a:lnTo>
                    <a:pt x="0" y="116"/>
                  </a:lnTo>
                  <a:lnTo>
                    <a:pt x="0" y="138"/>
                  </a:lnTo>
                  <a:lnTo>
                    <a:pt x="6" y="162"/>
                  </a:lnTo>
                  <a:lnTo>
                    <a:pt x="14" y="188"/>
                  </a:lnTo>
                  <a:lnTo>
                    <a:pt x="14" y="188"/>
                  </a:lnTo>
                  <a:lnTo>
                    <a:pt x="28" y="210"/>
                  </a:lnTo>
                  <a:lnTo>
                    <a:pt x="42" y="232"/>
                  </a:lnTo>
                  <a:lnTo>
                    <a:pt x="58" y="250"/>
                  </a:lnTo>
                  <a:lnTo>
                    <a:pt x="74" y="264"/>
                  </a:lnTo>
                  <a:lnTo>
                    <a:pt x="92" y="278"/>
                  </a:lnTo>
                  <a:lnTo>
                    <a:pt x="108" y="290"/>
                  </a:lnTo>
                  <a:lnTo>
                    <a:pt x="142" y="308"/>
                  </a:lnTo>
                  <a:lnTo>
                    <a:pt x="172" y="324"/>
                  </a:lnTo>
                  <a:lnTo>
                    <a:pt x="198" y="338"/>
                  </a:lnTo>
                  <a:lnTo>
                    <a:pt x="208" y="346"/>
                  </a:lnTo>
                  <a:lnTo>
                    <a:pt x="216" y="356"/>
                  </a:lnTo>
                  <a:lnTo>
                    <a:pt x="222" y="366"/>
                  </a:lnTo>
                  <a:lnTo>
                    <a:pt x="224" y="378"/>
                  </a:lnTo>
                  <a:lnTo>
                    <a:pt x="224" y="378"/>
                  </a:lnTo>
                  <a:lnTo>
                    <a:pt x="224" y="392"/>
                  </a:lnTo>
                  <a:lnTo>
                    <a:pt x="224" y="406"/>
                  </a:lnTo>
                  <a:lnTo>
                    <a:pt x="222" y="422"/>
                  </a:lnTo>
                  <a:lnTo>
                    <a:pt x="218" y="440"/>
                  </a:lnTo>
                  <a:lnTo>
                    <a:pt x="212" y="458"/>
                  </a:lnTo>
                  <a:lnTo>
                    <a:pt x="206" y="478"/>
                  </a:lnTo>
                  <a:lnTo>
                    <a:pt x="196" y="496"/>
                  </a:lnTo>
                  <a:lnTo>
                    <a:pt x="186" y="516"/>
                  </a:lnTo>
                  <a:lnTo>
                    <a:pt x="172" y="534"/>
                  </a:lnTo>
                  <a:lnTo>
                    <a:pt x="158" y="554"/>
                  </a:lnTo>
                  <a:lnTo>
                    <a:pt x="142" y="572"/>
                  </a:lnTo>
                  <a:lnTo>
                    <a:pt x="122" y="588"/>
                  </a:lnTo>
                  <a:lnTo>
                    <a:pt x="100" y="606"/>
                  </a:lnTo>
                  <a:lnTo>
                    <a:pt x="76" y="620"/>
                  </a:lnTo>
                  <a:lnTo>
                    <a:pt x="50" y="634"/>
                  </a:lnTo>
                  <a:lnTo>
                    <a:pt x="20" y="646"/>
                  </a:lnTo>
                  <a:lnTo>
                    <a:pt x="20" y="646"/>
                  </a:lnTo>
                  <a:lnTo>
                    <a:pt x="28" y="666"/>
                  </a:lnTo>
                  <a:lnTo>
                    <a:pt x="36" y="686"/>
                  </a:lnTo>
                  <a:lnTo>
                    <a:pt x="46" y="706"/>
                  </a:lnTo>
                  <a:lnTo>
                    <a:pt x="58" y="726"/>
                  </a:lnTo>
                  <a:lnTo>
                    <a:pt x="84" y="764"/>
                  </a:lnTo>
                  <a:lnTo>
                    <a:pt x="114" y="798"/>
                  </a:lnTo>
                  <a:lnTo>
                    <a:pt x="130" y="814"/>
                  </a:lnTo>
                  <a:lnTo>
                    <a:pt x="146" y="828"/>
                  </a:lnTo>
                  <a:lnTo>
                    <a:pt x="162" y="840"/>
                  </a:lnTo>
                  <a:lnTo>
                    <a:pt x="178" y="852"/>
                  </a:lnTo>
                  <a:lnTo>
                    <a:pt x="194" y="860"/>
                  </a:lnTo>
                  <a:lnTo>
                    <a:pt x="210" y="866"/>
                  </a:lnTo>
                  <a:lnTo>
                    <a:pt x="226" y="872"/>
                  </a:lnTo>
                  <a:lnTo>
                    <a:pt x="240" y="872"/>
                  </a:lnTo>
                  <a:lnTo>
                    <a:pt x="240" y="872"/>
                  </a:lnTo>
                  <a:lnTo>
                    <a:pt x="268" y="872"/>
                  </a:lnTo>
                  <a:lnTo>
                    <a:pt x="290" y="870"/>
                  </a:lnTo>
                  <a:lnTo>
                    <a:pt x="308" y="866"/>
                  </a:lnTo>
                  <a:lnTo>
                    <a:pt x="322" y="862"/>
                  </a:lnTo>
                  <a:lnTo>
                    <a:pt x="334" y="854"/>
                  </a:lnTo>
                  <a:lnTo>
                    <a:pt x="344" y="844"/>
                  </a:lnTo>
                  <a:lnTo>
                    <a:pt x="350" y="83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64" y="800"/>
                  </a:lnTo>
                  <a:lnTo>
                    <a:pt x="378" y="772"/>
                  </a:lnTo>
                  <a:lnTo>
                    <a:pt x="396" y="738"/>
                  </a:lnTo>
                  <a:lnTo>
                    <a:pt x="408" y="720"/>
                  </a:lnTo>
                  <a:lnTo>
                    <a:pt x="420" y="704"/>
                  </a:lnTo>
                  <a:lnTo>
                    <a:pt x="434" y="688"/>
                  </a:lnTo>
                  <a:lnTo>
                    <a:pt x="448" y="672"/>
                  </a:lnTo>
                  <a:lnTo>
                    <a:pt x="464" y="660"/>
                  </a:lnTo>
                  <a:lnTo>
                    <a:pt x="482" y="650"/>
                  </a:lnTo>
                  <a:lnTo>
                    <a:pt x="500" y="644"/>
                  </a:lnTo>
                  <a:lnTo>
                    <a:pt x="520" y="642"/>
                  </a:lnTo>
                  <a:lnTo>
                    <a:pt x="540" y="642"/>
                  </a:lnTo>
                  <a:lnTo>
                    <a:pt x="562" y="650"/>
                  </a:lnTo>
                  <a:lnTo>
                    <a:pt x="562" y="650"/>
                  </a:lnTo>
                  <a:lnTo>
                    <a:pt x="584" y="660"/>
                  </a:lnTo>
                  <a:lnTo>
                    <a:pt x="602" y="672"/>
                  </a:lnTo>
                  <a:lnTo>
                    <a:pt x="620" y="684"/>
                  </a:lnTo>
                  <a:lnTo>
                    <a:pt x="634" y="700"/>
                  </a:lnTo>
                  <a:lnTo>
                    <a:pt x="646" y="716"/>
                  </a:lnTo>
                  <a:lnTo>
                    <a:pt x="656" y="734"/>
                  </a:lnTo>
                  <a:lnTo>
                    <a:pt x="664" y="750"/>
                  </a:lnTo>
                  <a:lnTo>
                    <a:pt x="668" y="770"/>
                  </a:lnTo>
                  <a:lnTo>
                    <a:pt x="670" y="788"/>
                  </a:lnTo>
                  <a:lnTo>
                    <a:pt x="670" y="806"/>
                  </a:lnTo>
                  <a:lnTo>
                    <a:pt x="668" y="824"/>
                  </a:lnTo>
                  <a:lnTo>
                    <a:pt x="662" y="840"/>
                  </a:lnTo>
                  <a:lnTo>
                    <a:pt x="654" y="858"/>
                  </a:lnTo>
                  <a:lnTo>
                    <a:pt x="642" y="872"/>
                  </a:lnTo>
                  <a:lnTo>
                    <a:pt x="628" y="886"/>
                  </a:lnTo>
                  <a:lnTo>
                    <a:pt x="610" y="900"/>
                  </a:lnTo>
                  <a:lnTo>
                    <a:pt x="610" y="900"/>
                  </a:lnTo>
                  <a:lnTo>
                    <a:pt x="572" y="922"/>
                  </a:lnTo>
                  <a:lnTo>
                    <a:pt x="536" y="946"/>
                  </a:lnTo>
                  <a:lnTo>
                    <a:pt x="502" y="970"/>
                  </a:lnTo>
                  <a:lnTo>
                    <a:pt x="486" y="984"/>
                  </a:lnTo>
                  <a:lnTo>
                    <a:pt x="472" y="996"/>
                  </a:lnTo>
                  <a:lnTo>
                    <a:pt x="460" y="1010"/>
                  </a:lnTo>
                  <a:lnTo>
                    <a:pt x="450" y="1022"/>
                  </a:lnTo>
                  <a:lnTo>
                    <a:pt x="442" y="1036"/>
                  </a:lnTo>
                  <a:lnTo>
                    <a:pt x="438" y="1052"/>
                  </a:lnTo>
                  <a:lnTo>
                    <a:pt x="436" y="1066"/>
                  </a:lnTo>
                  <a:lnTo>
                    <a:pt x="438" y="1082"/>
                  </a:lnTo>
                  <a:lnTo>
                    <a:pt x="442" y="1098"/>
                  </a:lnTo>
                  <a:lnTo>
                    <a:pt x="450" y="1116"/>
                  </a:lnTo>
                  <a:lnTo>
                    <a:pt x="450" y="1116"/>
                  </a:lnTo>
                  <a:lnTo>
                    <a:pt x="462" y="1132"/>
                  </a:lnTo>
                  <a:lnTo>
                    <a:pt x="474" y="1150"/>
                  </a:lnTo>
                  <a:lnTo>
                    <a:pt x="490" y="1166"/>
                  </a:lnTo>
                  <a:lnTo>
                    <a:pt x="506" y="1182"/>
                  </a:lnTo>
                  <a:lnTo>
                    <a:pt x="540" y="1214"/>
                  </a:lnTo>
                  <a:lnTo>
                    <a:pt x="576" y="1242"/>
                  </a:lnTo>
                  <a:lnTo>
                    <a:pt x="608" y="1264"/>
                  </a:lnTo>
                  <a:lnTo>
                    <a:pt x="634" y="1282"/>
                  </a:lnTo>
                  <a:lnTo>
                    <a:pt x="660" y="1298"/>
                  </a:lnTo>
                  <a:lnTo>
                    <a:pt x="660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2" name="Group 6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40895B8-BB2D-4951-9CEC-200D81127B9B}"/>
              </a:ext>
            </a:extLst>
          </p:cNvPr>
          <p:cNvGrpSpPr/>
          <p:nvPr/>
        </p:nvGrpSpPr>
        <p:grpSpPr>
          <a:xfrm>
            <a:off x="1502267" y="2572941"/>
            <a:ext cx="2137387" cy="1031968"/>
            <a:chOff x="1638512" y="2600237"/>
            <a:chExt cx="2137387" cy="103196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0CE564-1242-42FE-9150-F02CC6884AB5}"/>
                </a:ext>
              </a:extLst>
            </p:cNvPr>
            <p:cNvSpPr/>
            <p:nvPr/>
          </p:nvSpPr>
          <p:spPr>
            <a:xfrm>
              <a:off x="1638512" y="2895657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FB0921-98F9-4C68-B937-1BB891CB4D25}"/>
                </a:ext>
              </a:extLst>
            </p:cNvPr>
            <p:cNvSpPr/>
            <p:nvPr/>
          </p:nvSpPr>
          <p:spPr>
            <a:xfrm>
              <a:off x="1638512" y="2600237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1</a:t>
              </a:r>
            </a:p>
          </p:txBody>
        </p:sp>
      </p:grpSp>
      <p:grpSp>
        <p:nvGrpSpPr>
          <p:cNvPr id="63" name="Group 6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DB025BC-05B7-41C9-8B33-A333F1407CEB}"/>
              </a:ext>
            </a:extLst>
          </p:cNvPr>
          <p:cNvGrpSpPr/>
          <p:nvPr/>
        </p:nvGrpSpPr>
        <p:grpSpPr>
          <a:xfrm>
            <a:off x="2289014" y="4620366"/>
            <a:ext cx="2137387" cy="1031968"/>
            <a:chOff x="2548326" y="4647662"/>
            <a:chExt cx="2137387" cy="103196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369FF00-2525-4092-94EE-F515C7050DB7}"/>
                </a:ext>
              </a:extLst>
            </p:cNvPr>
            <p:cNvSpPr/>
            <p:nvPr/>
          </p:nvSpPr>
          <p:spPr>
            <a:xfrm>
              <a:off x="2548326" y="4943082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1BDC21-03DD-40CE-9E5F-7AC5B80EC9D2}"/>
                </a:ext>
              </a:extLst>
            </p:cNvPr>
            <p:cNvSpPr/>
            <p:nvPr/>
          </p:nvSpPr>
          <p:spPr>
            <a:xfrm>
              <a:off x="2548326" y="4647662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2</a:t>
              </a:r>
            </a:p>
          </p:txBody>
        </p:sp>
      </p:grpSp>
      <p:grpSp>
        <p:nvGrpSpPr>
          <p:cNvPr id="61" name="Group 6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8F6A532E-49A5-41FF-81B0-79E0CE7C0031}"/>
              </a:ext>
            </a:extLst>
          </p:cNvPr>
          <p:cNvGrpSpPr/>
          <p:nvPr/>
        </p:nvGrpSpPr>
        <p:grpSpPr>
          <a:xfrm>
            <a:off x="7587983" y="2572941"/>
            <a:ext cx="2137387" cy="1031968"/>
            <a:chOff x="8044793" y="2600237"/>
            <a:chExt cx="2137387" cy="10319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04A98D6-A0D9-431D-8A07-39E17EDB158C}"/>
                </a:ext>
              </a:extLst>
            </p:cNvPr>
            <p:cNvSpPr/>
            <p:nvPr/>
          </p:nvSpPr>
          <p:spPr>
            <a:xfrm>
              <a:off x="8044793" y="2895657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3721E0-E126-49E9-BCB3-CA587F305206}"/>
                </a:ext>
              </a:extLst>
            </p:cNvPr>
            <p:cNvSpPr/>
            <p:nvPr/>
          </p:nvSpPr>
          <p:spPr>
            <a:xfrm>
              <a:off x="8044793" y="2600237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3</a:t>
              </a:r>
            </a:p>
          </p:txBody>
        </p:sp>
      </p:grpSp>
      <p:grpSp>
        <p:nvGrpSpPr>
          <p:cNvPr id="60" name="Group 5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72DEF498-B2DA-4684-B2CE-3EEAC4E61163}"/>
              </a:ext>
            </a:extLst>
          </p:cNvPr>
          <p:cNvGrpSpPr/>
          <p:nvPr/>
        </p:nvGrpSpPr>
        <p:grpSpPr>
          <a:xfrm>
            <a:off x="8236908" y="4526053"/>
            <a:ext cx="2137387" cy="1031968"/>
            <a:chOff x="8692220" y="4553349"/>
            <a:chExt cx="2137387" cy="103196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8E5B4AF-2823-4F81-AC72-FC3EC04CEA0B}"/>
                </a:ext>
              </a:extLst>
            </p:cNvPr>
            <p:cNvSpPr/>
            <p:nvPr/>
          </p:nvSpPr>
          <p:spPr>
            <a:xfrm>
              <a:off x="8692220" y="4848769"/>
              <a:ext cx="2137387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9C4142F-4173-465D-A5CF-FCFA4C77664F}"/>
                </a:ext>
              </a:extLst>
            </p:cNvPr>
            <p:cNvSpPr/>
            <p:nvPr/>
          </p:nvSpPr>
          <p:spPr>
            <a:xfrm>
              <a:off x="8692220" y="4553349"/>
              <a:ext cx="2137387" cy="32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Options 4</a:t>
              </a:r>
            </a:p>
          </p:txBody>
        </p:sp>
      </p:grpSp>
      <p:sp>
        <p:nvSpPr>
          <p:cNvPr id="65" name="Freeform: Shape 6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1FABC26-6064-44FE-8C40-79655A7C2112}"/>
              </a:ext>
            </a:extLst>
          </p:cNvPr>
          <p:cNvSpPr/>
          <p:nvPr/>
        </p:nvSpPr>
        <p:spPr>
          <a:xfrm rot="10800000">
            <a:off x="10559578" y="0"/>
            <a:ext cx="1632422" cy="3521624"/>
          </a:xfrm>
          <a:custGeom>
            <a:avLst/>
            <a:gdLst>
              <a:gd name="connsiteX0" fmla="*/ 0 w 1632422"/>
              <a:gd name="connsiteY0" fmla="*/ 0 h 3521624"/>
              <a:gd name="connsiteX1" fmla="*/ 63671 w 1632422"/>
              <a:gd name="connsiteY1" fmla="*/ 17890 h 3521624"/>
              <a:gd name="connsiteX2" fmla="*/ 539327 w 1632422"/>
              <a:gd name="connsiteY2" fmla="*/ 1148306 h 3521624"/>
              <a:gd name="connsiteX3" fmla="*/ 1189419 w 1632422"/>
              <a:gd name="connsiteY3" fmla="*/ 2250535 h 3521624"/>
              <a:gd name="connsiteX4" fmla="*/ 694180 w 1632422"/>
              <a:gd name="connsiteY4" fmla="*/ 3401501 h 3521624"/>
              <a:gd name="connsiteX5" fmla="*/ 41850 w 1632422"/>
              <a:gd name="connsiteY5" fmla="*/ 3521557 h 3521624"/>
              <a:gd name="connsiteX6" fmla="*/ 0 w 1632422"/>
              <a:gd name="connsiteY6" fmla="*/ 3521624 h 3521624"/>
              <a:gd name="connsiteX7" fmla="*/ 0 w 1632422"/>
              <a:gd name="connsiteY7" fmla="*/ 0 h 352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2422" h="3521624">
                <a:moveTo>
                  <a:pt x="0" y="0"/>
                </a:moveTo>
                <a:lnTo>
                  <a:pt x="63671" y="17890"/>
                </a:lnTo>
                <a:cubicBezTo>
                  <a:pt x="613508" y="211723"/>
                  <a:pt x="539327" y="1148306"/>
                  <a:pt x="539327" y="1148306"/>
                </a:cubicBezTo>
                <a:cubicBezTo>
                  <a:pt x="399903" y="1946850"/>
                  <a:pt x="1189419" y="2250535"/>
                  <a:pt x="1189419" y="2250535"/>
                </a:cubicBezTo>
                <a:cubicBezTo>
                  <a:pt x="2420870" y="2961514"/>
                  <a:pt x="694180" y="3401501"/>
                  <a:pt x="694180" y="3401501"/>
                </a:cubicBezTo>
                <a:cubicBezTo>
                  <a:pt x="466953" y="3478978"/>
                  <a:pt x="248583" y="3515345"/>
                  <a:pt x="41850" y="3521557"/>
                </a:cubicBezTo>
                <a:lnTo>
                  <a:pt x="0" y="35216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CA097F06-516E-451E-AB5C-499F3EDD5C7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1108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占位符 4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19FA190-8DC5-4C89-BF97-CB73390DFA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8" r="20368"/>
          <a:stretch>
            <a:fillRect/>
          </a:stretch>
        </p:blipFill>
        <p:spPr>
          <a:solidFill>
            <a:schemeClr val="bg1">
              <a:lumMod val="75000"/>
              <a:alpha val="60000"/>
            </a:schemeClr>
          </a:solidFill>
        </p:spPr>
      </p:pic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5A20CE4-3686-4F27-8377-A9B02A20A43A}"/>
              </a:ext>
            </a:extLst>
          </p:cNvPr>
          <p:cNvGrpSpPr/>
          <p:nvPr/>
        </p:nvGrpSpPr>
        <p:grpSpPr>
          <a:xfrm>
            <a:off x="1155031" y="1356360"/>
            <a:ext cx="6528622" cy="1794603"/>
            <a:chOff x="1155031" y="1356360"/>
            <a:chExt cx="6528622" cy="17946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491FDB-E3BD-4ABC-8547-93B996534D90}"/>
                </a:ext>
              </a:extLst>
            </p:cNvPr>
            <p:cNvGrpSpPr/>
            <p:nvPr/>
          </p:nvGrpSpPr>
          <p:grpSpPr>
            <a:xfrm>
              <a:off x="1155031" y="1356360"/>
              <a:ext cx="6528622" cy="834859"/>
              <a:chOff x="2520873" y="1002869"/>
              <a:chExt cx="6528622" cy="834859"/>
            </a:xfrm>
          </p:grpSpPr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F7EB6CF9-75D2-4DF3-BC3C-82B512508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0873" y="1529951"/>
                <a:ext cx="6528622" cy="307777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50000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Get In Touch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C50EE-8C96-4A0B-8604-3DA9CB4D8607}"/>
                  </a:ext>
                </a:extLst>
              </p:cNvPr>
              <p:cNvSpPr txBox="1"/>
              <p:nvPr/>
            </p:nvSpPr>
            <p:spPr>
              <a:xfrm>
                <a:off x="2552957" y="1002869"/>
                <a:ext cx="3310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spc="300" dirty="0">
                    <a:solidFill>
                      <a:schemeClr val="bg1"/>
                    </a:solidFill>
                    <a:latin typeface="Segoe UI" panose="020B0502040204020203" pitchFamily="34" charset="0"/>
                    <a:ea typeface="Roboto Medium" panose="02000000000000000000" pitchFamily="2" charset="0"/>
                    <a:cs typeface="Segoe UI" panose="020B0502040204020203" pitchFamily="34" charset="0"/>
                  </a:rPr>
                  <a:t>EDIT TITLE HERE</a:t>
                </a:r>
                <a:endParaRPr lang="id-ID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105F3-7484-4E36-80FF-43E1F9877C43}"/>
                </a:ext>
              </a:extLst>
            </p:cNvPr>
            <p:cNvSpPr/>
            <p:nvPr/>
          </p:nvSpPr>
          <p:spPr>
            <a:xfrm>
              <a:off x="1186164" y="2414415"/>
              <a:ext cx="3586103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</a:t>
              </a:r>
            </a:p>
          </p:txBody>
        </p:sp>
      </p:grpSp>
      <p:grpSp>
        <p:nvGrpSpPr>
          <p:cNvPr id="13" name="Group 1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1A21F80-5A70-441C-A7CB-924666654565}"/>
              </a:ext>
            </a:extLst>
          </p:cNvPr>
          <p:cNvGrpSpPr/>
          <p:nvPr/>
        </p:nvGrpSpPr>
        <p:grpSpPr>
          <a:xfrm>
            <a:off x="1146620" y="3620113"/>
            <a:ext cx="4940968" cy="1725511"/>
            <a:chOff x="1146620" y="3620113"/>
            <a:chExt cx="4940968" cy="172551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3E71916-8F0A-417A-98D3-6D7F987305E8}"/>
                </a:ext>
              </a:extLst>
            </p:cNvPr>
            <p:cNvSpPr/>
            <p:nvPr/>
          </p:nvSpPr>
          <p:spPr>
            <a:xfrm>
              <a:off x="1146620" y="3620113"/>
              <a:ext cx="4940968" cy="1725511"/>
            </a:xfrm>
            <a:custGeom>
              <a:avLst/>
              <a:gdLst>
                <a:gd name="connsiteX0" fmla="*/ 178418 w 4940968"/>
                <a:gd name="connsiteY0" fmla="*/ 0 h 1725511"/>
                <a:gd name="connsiteX1" fmla="*/ 4940968 w 4940968"/>
                <a:gd name="connsiteY1" fmla="*/ 0 h 1725511"/>
                <a:gd name="connsiteX2" fmla="*/ 4940968 w 4940968"/>
                <a:gd name="connsiteY2" fmla="*/ 1725511 h 1725511"/>
                <a:gd name="connsiteX3" fmla="*/ 178418 w 4940968"/>
                <a:gd name="connsiteY3" fmla="*/ 1725511 h 1725511"/>
                <a:gd name="connsiteX4" fmla="*/ 0 w 4940968"/>
                <a:gd name="connsiteY4" fmla="*/ 1547093 h 1725511"/>
                <a:gd name="connsiteX5" fmla="*/ 0 w 4940968"/>
                <a:gd name="connsiteY5" fmla="*/ 178418 h 1725511"/>
                <a:gd name="connsiteX6" fmla="*/ 178418 w 4940968"/>
                <a:gd name="connsiteY6" fmla="*/ 0 h 1725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968" h="1725511">
                  <a:moveTo>
                    <a:pt x="178418" y="0"/>
                  </a:moveTo>
                  <a:lnTo>
                    <a:pt x="4940968" y="0"/>
                  </a:lnTo>
                  <a:lnTo>
                    <a:pt x="4940968" y="1725511"/>
                  </a:lnTo>
                  <a:lnTo>
                    <a:pt x="178418" y="1725511"/>
                  </a:lnTo>
                  <a:cubicBezTo>
                    <a:pt x="79880" y="1725511"/>
                    <a:pt x="0" y="1645631"/>
                    <a:pt x="0" y="1547093"/>
                  </a:cubicBezTo>
                  <a:lnTo>
                    <a:pt x="0" y="178418"/>
                  </a:lnTo>
                  <a:cubicBezTo>
                    <a:pt x="0" y="79880"/>
                    <a:pt x="79880" y="0"/>
                    <a:pt x="178418" y="0"/>
                  </a:cubicBezTo>
                  <a:close/>
                </a:path>
              </a:pathLst>
            </a:custGeom>
            <a:ln>
              <a:noFill/>
            </a:ln>
            <a:effectLst>
              <a:outerShdw blurRad="558800" dist="5842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AF7CA6-2645-4A66-80BB-6F67F7395B3A}"/>
                </a:ext>
              </a:extLst>
            </p:cNvPr>
            <p:cNvGrpSpPr/>
            <p:nvPr/>
          </p:nvGrpSpPr>
          <p:grpSpPr>
            <a:xfrm>
              <a:off x="1610265" y="3886187"/>
              <a:ext cx="4357871" cy="1193363"/>
              <a:chOff x="1610265" y="3886187"/>
              <a:chExt cx="4357871" cy="1193363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4A51186-C22A-47EE-91F4-C70751568F2C}"/>
                  </a:ext>
                </a:extLst>
              </p:cNvPr>
              <p:cNvGrpSpPr/>
              <p:nvPr/>
            </p:nvGrpSpPr>
            <p:grpSpPr>
              <a:xfrm>
                <a:off x="1610265" y="4003647"/>
                <a:ext cx="2007729" cy="894652"/>
                <a:chOff x="1617786" y="3891397"/>
                <a:chExt cx="2007729" cy="89465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37EC418-657C-4368-8056-0410F3BD094C}"/>
                    </a:ext>
                  </a:extLst>
                </p:cNvPr>
                <p:cNvSpPr/>
                <p:nvPr/>
              </p:nvSpPr>
              <p:spPr>
                <a:xfrm>
                  <a:off x="1617786" y="3891397"/>
                  <a:ext cx="2007729" cy="7365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200" i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“A wonderful serenity has taken possession of my entire soul”</a:t>
                  </a: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4AA21660-DD91-4FB7-9300-80E59C884439}"/>
                    </a:ext>
                  </a:extLst>
                </p:cNvPr>
                <p:cNvGrpSpPr/>
                <p:nvPr/>
              </p:nvGrpSpPr>
              <p:grpSpPr>
                <a:xfrm>
                  <a:off x="1706583" y="4679997"/>
                  <a:ext cx="646555" cy="106052"/>
                  <a:chOff x="1540471" y="5028864"/>
                  <a:chExt cx="1062531" cy="174283"/>
                </a:xfrm>
              </p:grpSpPr>
              <p:sp>
                <p:nvSpPr>
                  <p:cNvPr id="19" name="Star: 5 Points 18">
                    <a:extLst>
                      <a:ext uri="{FF2B5EF4-FFF2-40B4-BE49-F238E27FC236}">
                        <a16:creationId xmlns:a16="http://schemas.microsoft.com/office/drawing/2014/main" id="{9758BD5F-9E0C-4C4E-9BC6-0471387CE82F}"/>
                      </a:ext>
                    </a:extLst>
                  </p:cNvPr>
                  <p:cNvSpPr/>
                  <p:nvPr/>
                </p:nvSpPr>
                <p:spPr>
                  <a:xfrm>
                    <a:off x="1540471" y="5033550"/>
                    <a:ext cx="169596" cy="169597"/>
                  </a:xfrm>
                  <a:prstGeom prst="star5">
                    <a:avLst>
                      <a:gd name="adj" fmla="val 2898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2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" name="Star: 5 Points 19">
                    <a:extLst>
                      <a:ext uri="{FF2B5EF4-FFF2-40B4-BE49-F238E27FC236}">
                        <a16:creationId xmlns:a16="http://schemas.microsoft.com/office/drawing/2014/main" id="{38A8ED41-5EE9-4D51-915E-FEF38976DCD1}"/>
                      </a:ext>
                    </a:extLst>
                  </p:cNvPr>
                  <p:cNvSpPr/>
                  <p:nvPr/>
                </p:nvSpPr>
                <p:spPr>
                  <a:xfrm>
                    <a:off x="1764772" y="5031208"/>
                    <a:ext cx="169596" cy="169597"/>
                  </a:xfrm>
                  <a:prstGeom prst="star5">
                    <a:avLst>
                      <a:gd name="adj" fmla="val 2898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2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Star: 5 Points 20">
                    <a:extLst>
                      <a:ext uri="{FF2B5EF4-FFF2-40B4-BE49-F238E27FC236}">
                        <a16:creationId xmlns:a16="http://schemas.microsoft.com/office/drawing/2014/main" id="{6416DF6E-673B-4000-BB39-DA1164E7D992}"/>
                      </a:ext>
                    </a:extLst>
                  </p:cNvPr>
                  <p:cNvSpPr/>
                  <p:nvPr/>
                </p:nvSpPr>
                <p:spPr>
                  <a:xfrm>
                    <a:off x="1989072" y="5031208"/>
                    <a:ext cx="169596" cy="169597"/>
                  </a:xfrm>
                  <a:prstGeom prst="star5">
                    <a:avLst>
                      <a:gd name="adj" fmla="val 2898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2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2" name="Star: 5 Points 21">
                    <a:extLst>
                      <a:ext uri="{FF2B5EF4-FFF2-40B4-BE49-F238E27FC236}">
                        <a16:creationId xmlns:a16="http://schemas.microsoft.com/office/drawing/2014/main" id="{F24D5C49-0434-4C5F-9262-BCD74FC9310B}"/>
                      </a:ext>
                    </a:extLst>
                  </p:cNvPr>
                  <p:cNvSpPr/>
                  <p:nvPr/>
                </p:nvSpPr>
                <p:spPr>
                  <a:xfrm>
                    <a:off x="2213373" y="5028865"/>
                    <a:ext cx="169596" cy="169597"/>
                  </a:xfrm>
                  <a:prstGeom prst="star5">
                    <a:avLst>
                      <a:gd name="adj" fmla="val 2898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2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3" name="Star: 5 Points 22">
                    <a:extLst>
                      <a:ext uri="{FF2B5EF4-FFF2-40B4-BE49-F238E27FC236}">
                        <a16:creationId xmlns:a16="http://schemas.microsoft.com/office/drawing/2014/main" id="{661924C8-F0C1-430C-AFFF-1A1CDAC7CB12}"/>
                      </a:ext>
                    </a:extLst>
                  </p:cNvPr>
                  <p:cNvSpPr/>
                  <p:nvPr/>
                </p:nvSpPr>
                <p:spPr>
                  <a:xfrm>
                    <a:off x="2433406" y="5028864"/>
                    <a:ext cx="169596" cy="169597"/>
                  </a:xfrm>
                  <a:prstGeom prst="star5">
                    <a:avLst>
                      <a:gd name="adj" fmla="val 2898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20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27F73F6-F006-4511-B832-C6D5D6C36BEA}"/>
                  </a:ext>
                </a:extLst>
              </p:cNvPr>
              <p:cNvGrpSpPr/>
              <p:nvPr/>
            </p:nvGrpSpPr>
            <p:grpSpPr>
              <a:xfrm>
                <a:off x="3960407" y="4003647"/>
                <a:ext cx="2007729" cy="894652"/>
                <a:chOff x="1617786" y="3891397"/>
                <a:chExt cx="2007729" cy="89465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49636C1-EB35-43A3-BF76-0AF33BFFF8C1}"/>
                    </a:ext>
                  </a:extLst>
                </p:cNvPr>
                <p:cNvSpPr/>
                <p:nvPr/>
              </p:nvSpPr>
              <p:spPr>
                <a:xfrm>
                  <a:off x="1617786" y="3891397"/>
                  <a:ext cx="2007729" cy="7365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200" i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“A wonderful serenity has taken possession of my entire soul”</a:t>
                  </a: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26A47B3-BA2B-4C47-ACEC-D53C683E35CC}"/>
                    </a:ext>
                  </a:extLst>
                </p:cNvPr>
                <p:cNvGrpSpPr/>
                <p:nvPr/>
              </p:nvGrpSpPr>
              <p:grpSpPr>
                <a:xfrm>
                  <a:off x="1706583" y="4679997"/>
                  <a:ext cx="646555" cy="106052"/>
                  <a:chOff x="1540471" y="5028864"/>
                  <a:chExt cx="1062531" cy="174283"/>
                </a:xfrm>
              </p:grpSpPr>
              <p:sp>
                <p:nvSpPr>
                  <p:cNvPr id="29" name="Star: 5 Points 28">
                    <a:extLst>
                      <a:ext uri="{FF2B5EF4-FFF2-40B4-BE49-F238E27FC236}">
                        <a16:creationId xmlns:a16="http://schemas.microsoft.com/office/drawing/2014/main" id="{DBC3EEB9-B7AB-4E1D-937F-5D6953EAB94C}"/>
                      </a:ext>
                    </a:extLst>
                  </p:cNvPr>
                  <p:cNvSpPr/>
                  <p:nvPr/>
                </p:nvSpPr>
                <p:spPr>
                  <a:xfrm>
                    <a:off x="1540471" y="5033550"/>
                    <a:ext cx="169596" cy="169597"/>
                  </a:xfrm>
                  <a:prstGeom prst="star5">
                    <a:avLst>
                      <a:gd name="adj" fmla="val 2898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2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206E6B7B-AE03-4C3B-A8A6-29141012335C}"/>
                      </a:ext>
                    </a:extLst>
                  </p:cNvPr>
                  <p:cNvSpPr/>
                  <p:nvPr/>
                </p:nvSpPr>
                <p:spPr>
                  <a:xfrm>
                    <a:off x="1764772" y="5031208"/>
                    <a:ext cx="169596" cy="169597"/>
                  </a:xfrm>
                  <a:prstGeom prst="star5">
                    <a:avLst>
                      <a:gd name="adj" fmla="val 2898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2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1" name="Star: 5 Points 30">
                    <a:extLst>
                      <a:ext uri="{FF2B5EF4-FFF2-40B4-BE49-F238E27FC236}">
                        <a16:creationId xmlns:a16="http://schemas.microsoft.com/office/drawing/2014/main" id="{AA48E2F6-0FD3-4A0A-91AC-73511FCE44D2}"/>
                      </a:ext>
                    </a:extLst>
                  </p:cNvPr>
                  <p:cNvSpPr/>
                  <p:nvPr/>
                </p:nvSpPr>
                <p:spPr>
                  <a:xfrm>
                    <a:off x="1989072" y="5031208"/>
                    <a:ext cx="169596" cy="169597"/>
                  </a:xfrm>
                  <a:prstGeom prst="star5">
                    <a:avLst>
                      <a:gd name="adj" fmla="val 2898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2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2" name="Star: 5 Points 31">
                    <a:extLst>
                      <a:ext uri="{FF2B5EF4-FFF2-40B4-BE49-F238E27FC236}">
                        <a16:creationId xmlns:a16="http://schemas.microsoft.com/office/drawing/2014/main" id="{50DFBDBE-D34C-438C-BA92-BCEC72617591}"/>
                      </a:ext>
                    </a:extLst>
                  </p:cNvPr>
                  <p:cNvSpPr/>
                  <p:nvPr/>
                </p:nvSpPr>
                <p:spPr>
                  <a:xfrm>
                    <a:off x="2213373" y="5028865"/>
                    <a:ext cx="169596" cy="169597"/>
                  </a:xfrm>
                  <a:prstGeom prst="star5">
                    <a:avLst>
                      <a:gd name="adj" fmla="val 2898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2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Star: 5 Points 32">
                    <a:extLst>
                      <a:ext uri="{FF2B5EF4-FFF2-40B4-BE49-F238E27FC236}">
                        <a16:creationId xmlns:a16="http://schemas.microsoft.com/office/drawing/2014/main" id="{07933C79-14EA-46A8-8318-56E24C099029}"/>
                      </a:ext>
                    </a:extLst>
                  </p:cNvPr>
                  <p:cNvSpPr/>
                  <p:nvPr/>
                </p:nvSpPr>
                <p:spPr>
                  <a:xfrm>
                    <a:off x="2433406" y="5028864"/>
                    <a:ext cx="169596" cy="169597"/>
                  </a:xfrm>
                  <a:prstGeom prst="star5">
                    <a:avLst>
                      <a:gd name="adj" fmla="val 28981"/>
                      <a:gd name="hf" fmla="val 105146"/>
                      <a:gd name="vf" fmla="val 110557"/>
                    </a:avLst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20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C254371-75C6-4359-AE98-8F7C0282088D}"/>
                  </a:ext>
                </a:extLst>
              </p:cNvPr>
              <p:cNvCxnSpPr/>
              <p:nvPr/>
            </p:nvCxnSpPr>
            <p:spPr>
              <a:xfrm>
                <a:off x="3628073" y="3886187"/>
                <a:ext cx="0" cy="1193363"/>
              </a:xfrm>
              <a:prstGeom prst="line">
                <a:avLst/>
              </a:prstGeom>
              <a:ln w="0">
                <a:solidFill>
                  <a:schemeClr val="bg1">
                    <a:lumMod val="65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1A56AEC3-2791-4F4F-B8E3-21794A1F8306}"/>
              </a:ext>
            </a:extLst>
          </p:cNvPr>
          <p:cNvGrpSpPr/>
          <p:nvPr/>
        </p:nvGrpSpPr>
        <p:grpSpPr>
          <a:xfrm>
            <a:off x="6095999" y="3620113"/>
            <a:ext cx="4965549" cy="1725511"/>
            <a:chOff x="6095999" y="3620113"/>
            <a:chExt cx="4965549" cy="172551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FA49F43-45EC-472B-907D-807F8DB7CBFF}"/>
                </a:ext>
              </a:extLst>
            </p:cNvPr>
            <p:cNvSpPr/>
            <p:nvPr/>
          </p:nvSpPr>
          <p:spPr>
            <a:xfrm rot="10800000">
              <a:off x="6095999" y="3620113"/>
              <a:ext cx="4940968" cy="1725511"/>
            </a:xfrm>
            <a:custGeom>
              <a:avLst/>
              <a:gdLst>
                <a:gd name="connsiteX0" fmla="*/ 178418 w 4940968"/>
                <a:gd name="connsiteY0" fmla="*/ 0 h 1725511"/>
                <a:gd name="connsiteX1" fmla="*/ 4940968 w 4940968"/>
                <a:gd name="connsiteY1" fmla="*/ 0 h 1725511"/>
                <a:gd name="connsiteX2" fmla="*/ 4940968 w 4940968"/>
                <a:gd name="connsiteY2" fmla="*/ 1725511 h 1725511"/>
                <a:gd name="connsiteX3" fmla="*/ 178418 w 4940968"/>
                <a:gd name="connsiteY3" fmla="*/ 1725511 h 1725511"/>
                <a:gd name="connsiteX4" fmla="*/ 0 w 4940968"/>
                <a:gd name="connsiteY4" fmla="*/ 1547093 h 1725511"/>
                <a:gd name="connsiteX5" fmla="*/ 0 w 4940968"/>
                <a:gd name="connsiteY5" fmla="*/ 178418 h 1725511"/>
                <a:gd name="connsiteX6" fmla="*/ 178418 w 4940968"/>
                <a:gd name="connsiteY6" fmla="*/ 0 h 1725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968" h="1725511">
                  <a:moveTo>
                    <a:pt x="178418" y="0"/>
                  </a:moveTo>
                  <a:lnTo>
                    <a:pt x="4940968" y="0"/>
                  </a:lnTo>
                  <a:lnTo>
                    <a:pt x="4940968" y="1725511"/>
                  </a:lnTo>
                  <a:lnTo>
                    <a:pt x="178418" y="1725511"/>
                  </a:lnTo>
                  <a:cubicBezTo>
                    <a:pt x="79880" y="1725511"/>
                    <a:pt x="0" y="1645631"/>
                    <a:pt x="0" y="1547093"/>
                  </a:cubicBezTo>
                  <a:lnTo>
                    <a:pt x="0" y="178418"/>
                  </a:lnTo>
                  <a:cubicBezTo>
                    <a:pt x="0" y="79880"/>
                    <a:pt x="79880" y="0"/>
                    <a:pt x="1784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58800" dist="5842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947053-A31B-4B6F-829D-C9A9EBED460C}"/>
                </a:ext>
              </a:extLst>
            </p:cNvPr>
            <p:cNvGrpSpPr/>
            <p:nvPr/>
          </p:nvGrpSpPr>
          <p:grpSpPr>
            <a:xfrm>
              <a:off x="6562551" y="3886187"/>
              <a:ext cx="2230738" cy="1193363"/>
              <a:chOff x="6562551" y="3886187"/>
              <a:chExt cx="2230738" cy="119336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844CC02-97C1-4BE1-8690-315A3DC30196}"/>
                  </a:ext>
                </a:extLst>
              </p:cNvPr>
              <p:cNvGrpSpPr/>
              <p:nvPr/>
            </p:nvGrpSpPr>
            <p:grpSpPr>
              <a:xfrm>
                <a:off x="6562551" y="4176849"/>
                <a:ext cx="2222757" cy="285078"/>
                <a:chOff x="6135732" y="7478414"/>
                <a:chExt cx="3708737" cy="475662"/>
              </a:xfrm>
            </p:grpSpPr>
            <p:sp>
              <p:nvSpPr>
                <p:cNvPr id="40" name="Freeform 106">
                  <a:extLst>
                    <a:ext uri="{FF2B5EF4-FFF2-40B4-BE49-F238E27FC236}">
                      <a16:creationId xmlns:a16="http://schemas.microsoft.com/office/drawing/2014/main" id="{F6A2380B-16B2-46E8-8357-8D6814E3E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5732" y="7483073"/>
                  <a:ext cx="433140" cy="436107"/>
                </a:xfrm>
                <a:custGeom>
                  <a:avLst/>
                  <a:gdLst>
                    <a:gd name="T0" fmla="*/ 202395 w 426"/>
                    <a:gd name="T1" fmla="*/ 0 h 427"/>
                    <a:gd name="T2" fmla="*/ 202395 w 426"/>
                    <a:gd name="T3" fmla="*/ 0 h 427"/>
                    <a:gd name="T4" fmla="*/ 28836 w 426"/>
                    <a:gd name="T5" fmla="*/ 0 h 427"/>
                    <a:gd name="T6" fmla="*/ 0 w 426"/>
                    <a:gd name="T7" fmla="*/ 28965 h 427"/>
                    <a:gd name="T8" fmla="*/ 0 w 426"/>
                    <a:gd name="T9" fmla="*/ 203304 h 427"/>
                    <a:gd name="T10" fmla="*/ 28836 w 426"/>
                    <a:gd name="T11" fmla="*/ 232815 h 427"/>
                    <a:gd name="T12" fmla="*/ 115888 w 426"/>
                    <a:gd name="T13" fmla="*/ 232815 h 427"/>
                    <a:gd name="T14" fmla="*/ 115888 w 426"/>
                    <a:gd name="T15" fmla="*/ 149745 h 427"/>
                    <a:gd name="T16" fmla="*/ 87052 w 426"/>
                    <a:gd name="T17" fmla="*/ 149745 h 427"/>
                    <a:gd name="T18" fmla="*/ 87052 w 426"/>
                    <a:gd name="T19" fmla="*/ 111489 h 427"/>
                    <a:gd name="T20" fmla="*/ 115888 w 426"/>
                    <a:gd name="T21" fmla="*/ 111489 h 427"/>
                    <a:gd name="T22" fmla="*/ 115888 w 426"/>
                    <a:gd name="T23" fmla="*/ 91815 h 427"/>
                    <a:gd name="T24" fmla="*/ 163766 w 426"/>
                    <a:gd name="T25" fmla="*/ 43721 h 427"/>
                    <a:gd name="T26" fmla="*/ 188249 w 426"/>
                    <a:gd name="T27" fmla="*/ 43721 h 427"/>
                    <a:gd name="T28" fmla="*/ 188249 w 426"/>
                    <a:gd name="T29" fmla="*/ 87442 h 427"/>
                    <a:gd name="T30" fmla="*/ 168663 w 426"/>
                    <a:gd name="T31" fmla="*/ 87442 h 427"/>
                    <a:gd name="T32" fmla="*/ 158869 w 426"/>
                    <a:gd name="T33" fmla="*/ 91815 h 427"/>
                    <a:gd name="T34" fmla="*/ 158869 w 426"/>
                    <a:gd name="T35" fmla="*/ 111489 h 427"/>
                    <a:gd name="T36" fmla="*/ 188249 w 426"/>
                    <a:gd name="T37" fmla="*/ 111489 h 427"/>
                    <a:gd name="T38" fmla="*/ 188249 w 426"/>
                    <a:gd name="T39" fmla="*/ 149745 h 427"/>
                    <a:gd name="T40" fmla="*/ 158869 w 426"/>
                    <a:gd name="T41" fmla="*/ 149745 h 427"/>
                    <a:gd name="T42" fmla="*/ 158869 w 426"/>
                    <a:gd name="T43" fmla="*/ 232815 h 427"/>
                    <a:gd name="T44" fmla="*/ 202395 w 426"/>
                    <a:gd name="T45" fmla="*/ 232815 h 427"/>
                    <a:gd name="T46" fmla="*/ 231231 w 426"/>
                    <a:gd name="T47" fmla="*/ 203304 h 427"/>
                    <a:gd name="T48" fmla="*/ 231231 w 426"/>
                    <a:gd name="T49" fmla="*/ 28965 h 427"/>
                    <a:gd name="T50" fmla="*/ 202395 w 426"/>
                    <a:gd name="T51" fmla="*/ 0 h 42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426" h="427">
                      <a:moveTo>
                        <a:pt x="372" y="0"/>
                      </a:moveTo>
                      <a:lnTo>
                        <a:pt x="372" y="0"/>
                      </a:ln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27" y="0"/>
                        <a:pt x="0" y="27"/>
                        <a:pt x="0" y="53"/>
                      </a:cubicBezTo>
                      <a:cubicBezTo>
                        <a:pt x="0" y="372"/>
                        <a:pt x="0" y="372"/>
                        <a:pt x="0" y="372"/>
                      </a:cubicBezTo>
                      <a:cubicBezTo>
                        <a:pt x="0" y="399"/>
                        <a:pt x="27" y="426"/>
                        <a:pt x="53" y="426"/>
                      </a:cubicBezTo>
                      <a:cubicBezTo>
                        <a:pt x="213" y="426"/>
                        <a:pt x="213" y="426"/>
                        <a:pt x="213" y="426"/>
                      </a:cubicBezTo>
                      <a:cubicBezTo>
                        <a:pt x="213" y="274"/>
                        <a:pt x="213" y="274"/>
                        <a:pt x="213" y="274"/>
                      </a:cubicBezTo>
                      <a:cubicBezTo>
                        <a:pt x="160" y="274"/>
                        <a:pt x="160" y="274"/>
                        <a:pt x="160" y="27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213" y="204"/>
                        <a:pt x="213" y="204"/>
                        <a:pt x="213" y="204"/>
                      </a:cubicBezTo>
                      <a:cubicBezTo>
                        <a:pt x="213" y="168"/>
                        <a:pt x="213" y="168"/>
                        <a:pt x="213" y="168"/>
                      </a:cubicBezTo>
                      <a:cubicBezTo>
                        <a:pt x="213" y="124"/>
                        <a:pt x="257" y="80"/>
                        <a:pt x="301" y="80"/>
                      </a:cubicBezTo>
                      <a:cubicBezTo>
                        <a:pt x="346" y="80"/>
                        <a:pt x="346" y="80"/>
                        <a:pt x="346" y="80"/>
                      </a:cubicBezTo>
                      <a:cubicBezTo>
                        <a:pt x="346" y="160"/>
                        <a:pt x="346" y="160"/>
                        <a:pt x="346" y="160"/>
                      </a:cubicBezTo>
                      <a:cubicBezTo>
                        <a:pt x="310" y="160"/>
                        <a:pt x="310" y="160"/>
                        <a:pt x="310" y="160"/>
                      </a:cubicBezTo>
                      <a:cubicBezTo>
                        <a:pt x="292" y="160"/>
                        <a:pt x="292" y="160"/>
                        <a:pt x="292" y="168"/>
                      </a:cubicBezTo>
                      <a:cubicBezTo>
                        <a:pt x="292" y="204"/>
                        <a:pt x="292" y="204"/>
                        <a:pt x="292" y="204"/>
                      </a:cubicBezTo>
                      <a:cubicBezTo>
                        <a:pt x="346" y="204"/>
                        <a:pt x="346" y="204"/>
                        <a:pt x="346" y="204"/>
                      </a:cubicBezTo>
                      <a:cubicBezTo>
                        <a:pt x="346" y="274"/>
                        <a:pt x="346" y="274"/>
                        <a:pt x="346" y="274"/>
                      </a:cubicBezTo>
                      <a:cubicBezTo>
                        <a:pt x="292" y="274"/>
                        <a:pt x="292" y="274"/>
                        <a:pt x="292" y="274"/>
                      </a:cubicBezTo>
                      <a:cubicBezTo>
                        <a:pt x="292" y="426"/>
                        <a:pt x="292" y="426"/>
                        <a:pt x="292" y="426"/>
                      </a:cubicBezTo>
                      <a:cubicBezTo>
                        <a:pt x="372" y="426"/>
                        <a:pt x="372" y="426"/>
                        <a:pt x="372" y="426"/>
                      </a:cubicBezTo>
                      <a:cubicBezTo>
                        <a:pt x="399" y="426"/>
                        <a:pt x="425" y="399"/>
                        <a:pt x="425" y="372"/>
                      </a:cubicBezTo>
                      <a:cubicBezTo>
                        <a:pt x="425" y="53"/>
                        <a:pt x="425" y="53"/>
                        <a:pt x="425" y="53"/>
                      </a:cubicBezTo>
                      <a:cubicBezTo>
                        <a:pt x="425" y="27"/>
                        <a:pt x="399" y="0"/>
                        <a:pt x="372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ea typeface="Open Sans" panose="020B0606030504020204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D56D0F0-3481-4C2C-9177-ACFC1C6FBF46}"/>
                    </a:ext>
                  </a:extLst>
                </p:cNvPr>
                <p:cNvSpPr/>
                <p:nvPr/>
              </p:nvSpPr>
              <p:spPr>
                <a:xfrm>
                  <a:off x="6683228" y="7478414"/>
                  <a:ext cx="3161241" cy="4756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14000"/>
                    </a:lnSpc>
                    <a:defRPr/>
                  </a:pPr>
                  <a:r>
                    <a: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goe UI Light" panose="020B0502040204020203" pitchFamily="34" charset="0"/>
                      <a:ea typeface="Open Sans" panose="020B0606030504020204" pitchFamily="34" charset="0"/>
                      <a:cs typeface="Segoe UI Light" panose="020B0502040204020203" pitchFamily="34" charset="0"/>
                    </a:rPr>
                    <a:t>Your Account</a:t>
                  </a:r>
                  <a:endParaRPr lang="id-ID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ea typeface="Open Sans" panose="020B0606030504020204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69CD590-8FBF-4AF6-86C1-FBF4DB22577C}"/>
                  </a:ext>
                </a:extLst>
              </p:cNvPr>
              <p:cNvGrpSpPr/>
              <p:nvPr/>
            </p:nvGrpSpPr>
            <p:grpSpPr>
              <a:xfrm>
                <a:off x="6562551" y="4546243"/>
                <a:ext cx="2230738" cy="290016"/>
                <a:chOff x="12600421" y="7469112"/>
                <a:chExt cx="3722054" cy="483900"/>
              </a:xfrm>
            </p:grpSpPr>
            <p:sp>
              <p:nvSpPr>
                <p:cNvPr id="43" name="AutoShape 83">
                  <a:extLst>
                    <a:ext uri="{FF2B5EF4-FFF2-40B4-BE49-F238E27FC236}">
                      <a16:creationId xmlns:a16="http://schemas.microsoft.com/office/drawing/2014/main" id="{3A4166B8-4D5F-4C23-9834-6D16B99AB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00421" y="7531129"/>
                  <a:ext cx="473489" cy="31080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1610" y="13990"/>
                      </a:moveTo>
                      <a:cubicBezTo>
                        <a:pt x="11373" y="14259"/>
                        <a:pt x="11093" y="14400"/>
                        <a:pt x="10800" y="14400"/>
                      </a:cubicBezTo>
                      <a:cubicBezTo>
                        <a:pt x="10505" y="14400"/>
                        <a:pt x="10225" y="14259"/>
                        <a:pt x="9990" y="13990"/>
                      </a:cubicBezTo>
                      <a:lnTo>
                        <a:pt x="7198" y="10800"/>
                      </a:lnTo>
                      <a:lnTo>
                        <a:pt x="6636" y="10157"/>
                      </a:lnTo>
                      <a:lnTo>
                        <a:pt x="1349" y="4115"/>
                      </a:lnTo>
                      <a:lnTo>
                        <a:pt x="1349" y="4114"/>
                      </a:lnTo>
                      <a:cubicBezTo>
                        <a:pt x="1349" y="2980"/>
                        <a:pt x="1955" y="2057"/>
                        <a:pt x="2699" y="2057"/>
                      </a:cubicBezTo>
                      <a:lnTo>
                        <a:pt x="18899" y="2057"/>
                      </a:lnTo>
                      <a:cubicBezTo>
                        <a:pt x="19643" y="2057"/>
                        <a:pt x="20249" y="2980"/>
                        <a:pt x="20249" y="4114"/>
                      </a:cubicBezTo>
                      <a:cubicBezTo>
                        <a:pt x="20249" y="4114"/>
                        <a:pt x="11610" y="13990"/>
                        <a:pt x="11610" y="13990"/>
                      </a:cubicBezTo>
                      <a:close/>
                      <a:moveTo>
                        <a:pt x="20249" y="16198"/>
                      </a:moveTo>
                      <a:lnTo>
                        <a:pt x="15525" y="10800"/>
                      </a:lnTo>
                      <a:lnTo>
                        <a:pt x="20249" y="5399"/>
                      </a:lnTo>
                      <a:cubicBezTo>
                        <a:pt x="20249" y="5399"/>
                        <a:pt x="20249" y="16198"/>
                        <a:pt x="20249" y="16198"/>
                      </a:cubicBezTo>
                      <a:close/>
                      <a:moveTo>
                        <a:pt x="20249" y="17484"/>
                      </a:moveTo>
                      <a:cubicBezTo>
                        <a:pt x="20249" y="18620"/>
                        <a:pt x="19643" y="19541"/>
                        <a:pt x="18899" y="19541"/>
                      </a:cubicBezTo>
                      <a:lnTo>
                        <a:pt x="2699" y="19541"/>
                      </a:lnTo>
                      <a:cubicBezTo>
                        <a:pt x="1955" y="19541"/>
                        <a:pt x="1349" y="18620"/>
                        <a:pt x="1349" y="17484"/>
                      </a:cubicBezTo>
                      <a:lnTo>
                        <a:pt x="6636" y="11442"/>
                      </a:lnTo>
                      <a:lnTo>
                        <a:pt x="9585" y="14813"/>
                      </a:lnTo>
                      <a:cubicBezTo>
                        <a:pt x="9945" y="15222"/>
                        <a:pt x="10372" y="15429"/>
                        <a:pt x="10800" y="15429"/>
                      </a:cubicBezTo>
                      <a:cubicBezTo>
                        <a:pt x="11228" y="15429"/>
                        <a:pt x="11654" y="15222"/>
                        <a:pt x="12015" y="14813"/>
                      </a:cubicBezTo>
                      <a:lnTo>
                        <a:pt x="14963" y="11442"/>
                      </a:lnTo>
                      <a:cubicBezTo>
                        <a:pt x="14963" y="11442"/>
                        <a:pt x="20249" y="17484"/>
                        <a:pt x="20249" y="17484"/>
                      </a:cubicBezTo>
                      <a:close/>
                      <a:moveTo>
                        <a:pt x="1349" y="5399"/>
                      </a:moveTo>
                      <a:lnTo>
                        <a:pt x="6074" y="10800"/>
                      </a:lnTo>
                      <a:lnTo>
                        <a:pt x="1349" y="16198"/>
                      </a:lnTo>
                      <a:cubicBezTo>
                        <a:pt x="1349" y="16198"/>
                        <a:pt x="1349" y="5399"/>
                        <a:pt x="1349" y="5399"/>
                      </a:cubicBezTo>
                      <a:close/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08" y="0"/>
                        <a:pt x="0" y="1842"/>
                        <a:pt x="0" y="4114"/>
                      </a:cubicBezTo>
                      <a:lnTo>
                        <a:pt x="0" y="17484"/>
                      </a:lnTo>
                      <a:cubicBezTo>
                        <a:pt x="0" y="19756"/>
                        <a:pt x="1208" y="21600"/>
                        <a:pt x="2699" y="21600"/>
                      </a:cubicBezTo>
                      <a:lnTo>
                        <a:pt x="18899" y="21600"/>
                      </a:lnTo>
                      <a:cubicBezTo>
                        <a:pt x="20391" y="21600"/>
                        <a:pt x="21600" y="19756"/>
                        <a:pt x="21600" y="17484"/>
                      </a:cubicBezTo>
                      <a:lnTo>
                        <a:pt x="21600" y="4114"/>
                      </a:lnTo>
                      <a:cubicBezTo>
                        <a:pt x="21600" y="1842"/>
                        <a:pt x="20391" y="0"/>
                        <a:pt x="18899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 Light" panose="020B0502040204020203" pitchFamily="34" charset="0"/>
                    <a:ea typeface="Open Sans" panose="020B0606030504020204" pitchFamily="34" charset="0"/>
                    <a:cs typeface="Segoe UI Light" panose="020B0502040204020203" pitchFamily="34" charset="0"/>
                    <a:sym typeface="Gill Sans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18C21B5-6857-441F-A8E7-C64E991B587D}"/>
                    </a:ext>
                  </a:extLst>
                </p:cNvPr>
                <p:cNvSpPr/>
                <p:nvPr/>
              </p:nvSpPr>
              <p:spPr>
                <a:xfrm>
                  <a:off x="13161236" y="7469112"/>
                  <a:ext cx="3161239" cy="4839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14000"/>
                    </a:lnSpc>
                    <a:defRPr/>
                  </a:pPr>
                  <a:r>
                    <a: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goe UI Light" panose="020B0502040204020203" pitchFamily="34" charset="0"/>
                      <a:ea typeface="Open Sans" panose="020B0606030504020204" pitchFamily="34" charset="0"/>
                      <a:cs typeface="Segoe UI Light" panose="020B0502040204020203" pitchFamily="34" charset="0"/>
                    </a:rPr>
                    <a:t>your@account.com</a:t>
                  </a:r>
                  <a:endParaRPr lang="id-ID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ea typeface="Open Sans" panose="020B0606030504020204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1E60CBD-BA1F-4E7B-A6D8-5ABF04B07349}"/>
                  </a:ext>
                </a:extLst>
              </p:cNvPr>
              <p:cNvCxnSpPr/>
              <p:nvPr/>
            </p:nvCxnSpPr>
            <p:spPr>
              <a:xfrm>
                <a:off x="8565531" y="3886187"/>
                <a:ext cx="0" cy="1193363"/>
              </a:xfrm>
              <a:prstGeom prst="line">
                <a:avLst/>
              </a:prstGeom>
              <a:ln w="0">
                <a:solidFill>
                  <a:schemeClr val="bg1">
                    <a:lumMod val="65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72967A-A3B4-46FD-870E-8A929ADC111E}"/>
                </a:ext>
              </a:extLst>
            </p:cNvPr>
            <p:cNvGrpSpPr/>
            <p:nvPr/>
          </p:nvGrpSpPr>
          <p:grpSpPr>
            <a:xfrm>
              <a:off x="8785308" y="4047771"/>
              <a:ext cx="2276240" cy="893516"/>
              <a:chOff x="8785308" y="4047771"/>
              <a:chExt cx="2276240" cy="89351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6C9604-5996-4792-B732-DBAF649AFA56}"/>
                  </a:ext>
                </a:extLst>
              </p:cNvPr>
              <p:cNvSpPr/>
              <p:nvPr/>
            </p:nvSpPr>
            <p:spPr>
              <a:xfrm>
                <a:off x="8785308" y="4047771"/>
                <a:ext cx="2276240" cy="514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wonderful serenity has taken possession of my entire soul</a:t>
                </a: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404B0E51-9717-43DC-9713-155C9F0ED77E}"/>
                  </a:ext>
                </a:extLst>
              </p:cNvPr>
              <p:cNvSpPr/>
              <p:nvPr/>
            </p:nvSpPr>
            <p:spPr>
              <a:xfrm>
                <a:off x="8859581" y="4703011"/>
                <a:ext cx="951270" cy="23827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368300" dist="139700" dir="5400000" sx="81000" sy="81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Find Us</a:t>
                </a:r>
              </a:p>
            </p:txBody>
          </p:sp>
        </p:grpSp>
      </p:grpSp>
      <p:sp>
        <p:nvSpPr>
          <p:cNvPr id="51" name="Freeform: Shape 5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48CF4C1-0FFD-4C20-BD1A-B61BFC91C4A0}"/>
              </a:ext>
            </a:extLst>
          </p:cNvPr>
          <p:cNvSpPr/>
          <p:nvPr/>
        </p:nvSpPr>
        <p:spPr>
          <a:xfrm flipH="1">
            <a:off x="0" y="1"/>
            <a:ext cx="1475874" cy="1017225"/>
          </a:xfrm>
          <a:custGeom>
            <a:avLst/>
            <a:gdLst>
              <a:gd name="connsiteX0" fmla="*/ 0 w 2374592"/>
              <a:gd name="connsiteY0" fmla="*/ 0 h 1636653"/>
              <a:gd name="connsiteX1" fmla="*/ 2374592 w 2374592"/>
              <a:gd name="connsiteY1" fmla="*/ 0 h 1636653"/>
              <a:gd name="connsiteX2" fmla="*/ 2373961 w 2374592"/>
              <a:gd name="connsiteY2" fmla="*/ 3955 h 1636653"/>
              <a:gd name="connsiteX3" fmla="*/ 1711336 w 2374592"/>
              <a:gd name="connsiteY3" fmla="*/ 1153673 h 1636653"/>
              <a:gd name="connsiteX4" fmla="*/ 568219 w 2374592"/>
              <a:gd name="connsiteY4" fmla="*/ 1019009 h 1636653"/>
              <a:gd name="connsiteX5" fmla="*/ 111675 w 2374592"/>
              <a:gd name="connsiteY5" fmla="*/ 49222 h 1636653"/>
              <a:gd name="connsiteX6" fmla="*/ 0 w 2374592"/>
              <a:gd name="connsiteY6" fmla="*/ 0 h 163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4592" h="1636653">
                <a:moveTo>
                  <a:pt x="0" y="0"/>
                </a:moveTo>
                <a:lnTo>
                  <a:pt x="2374592" y="0"/>
                </a:lnTo>
                <a:lnTo>
                  <a:pt x="2373961" y="3955"/>
                </a:lnTo>
                <a:cubicBezTo>
                  <a:pt x="2296343" y="388614"/>
                  <a:pt x="2109746" y="805231"/>
                  <a:pt x="1711336" y="1153673"/>
                </a:cubicBezTo>
                <a:cubicBezTo>
                  <a:pt x="1711336" y="1153673"/>
                  <a:pt x="568219" y="2325247"/>
                  <a:pt x="568219" y="1019009"/>
                </a:cubicBezTo>
                <a:cubicBezTo>
                  <a:pt x="568219" y="1019009"/>
                  <a:pt x="674598" y="344375"/>
                  <a:pt x="111675" y="4922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CA884EB-2265-4595-A7F6-67960B36827E}"/>
              </a:ext>
            </a:extLst>
          </p:cNvPr>
          <p:cNvGrpSpPr/>
          <p:nvPr/>
        </p:nvGrpSpPr>
        <p:grpSpPr>
          <a:xfrm>
            <a:off x="8579639" y="1667999"/>
            <a:ext cx="725054" cy="879478"/>
            <a:chOff x="9289143" y="1251084"/>
            <a:chExt cx="355229" cy="43088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16AC82-7D70-4915-B678-9F1279BDCE8B}"/>
                </a:ext>
              </a:extLst>
            </p:cNvPr>
            <p:cNvGrpSpPr/>
            <p:nvPr/>
          </p:nvGrpSpPr>
          <p:grpSpPr>
            <a:xfrm>
              <a:off x="9289143" y="1251084"/>
              <a:ext cx="355229" cy="430887"/>
              <a:chOff x="9724572" y="4804281"/>
              <a:chExt cx="537028" cy="65140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>
                    <a:alpha val="92000"/>
                  </a:schemeClr>
                </a:gs>
              </a:gsLst>
              <a:path path="circle">
                <a:fillToRect r="100000" b="100000"/>
              </a:path>
            </a:gradFill>
            <a:effectLst>
              <a:outerShdw blurRad="76200" dir="18900000" sy="23000" kx="-1200000" algn="bl" rotWithShape="0">
                <a:prstClr val="black">
                  <a:alpha val="27000"/>
                </a:prstClr>
              </a:outerShdw>
            </a:effectLst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6BE417E-94D8-4840-A611-CF9EC08278C9}"/>
                  </a:ext>
                </a:extLst>
              </p:cNvPr>
              <p:cNvSpPr/>
              <p:nvPr/>
            </p:nvSpPr>
            <p:spPr>
              <a:xfrm>
                <a:off x="9724572" y="4804281"/>
                <a:ext cx="537028" cy="5370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F5298ABA-AB7F-4CC1-A0AE-8329F32B9EA5}"/>
                  </a:ext>
                </a:extLst>
              </p:cNvPr>
              <p:cNvSpPr/>
              <p:nvPr/>
            </p:nvSpPr>
            <p:spPr>
              <a:xfrm flipV="1">
                <a:off x="9888311" y="5310593"/>
                <a:ext cx="209550" cy="1450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665B12EF-BAF6-492F-B774-5BD31ADF09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3263" y="1343025"/>
              <a:ext cx="126988" cy="186562"/>
            </a:xfrm>
            <a:custGeom>
              <a:avLst/>
              <a:gdLst>
                <a:gd name="T0" fmla="*/ 68 w 136"/>
                <a:gd name="T1" fmla="*/ 39 h 200"/>
                <a:gd name="T2" fmla="*/ 39 w 136"/>
                <a:gd name="T3" fmla="*/ 68 h 200"/>
                <a:gd name="T4" fmla="*/ 68 w 136"/>
                <a:gd name="T5" fmla="*/ 97 h 200"/>
                <a:gd name="T6" fmla="*/ 97 w 136"/>
                <a:gd name="T7" fmla="*/ 68 h 200"/>
                <a:gd name="T8" fmla="*/ 68 w 136"/>
                <a:gd name="T9" fmla="*/ 39 h 200"/>
                <a:gd name="T10" fmla="*/ 68 w 136"/>
                <a:gd name="T11" fmla="*/ 89 h 200"/>
                <a:gd name="T12" fmla="*/ 47 w 136"/>
                <a:gd name="T13" fmla="*/ 68 h 200"/>
                <a:gd name="T14" fmla="*/ 68 w 136"/>
                <a:gd name="T15" fmla="*/ 47 h 200"/>
                <a:gd name="T16" fmla="*/ 89 w 136"/>
                <a:gd name="T17" fmla="*/ 68 h 200"/>
                <a:gd name="T18" fmla="*/ 68 w 136"/>
                <a:gd name="T19" fmla="*/ 89 h 200"/>
                <a:gd name="T20" fmla="*/ 68 w 136"/>
                <a:gd name="T21" fmla="*/ 0 h 200"/>
                <a:gd name="T22" fmla="*/ 0 w 136"/>
                <a:gd name="T23" fmla="*/ 70 h 200"/>
                <a:gd name="T24" fmla="*/ 65 w 136"/>
                <a:gd name="T25" fmla="*/ 196 h 200"/>
                <a:gd name="T26" fmla="*/ 68 w 136"/>
                <a:gd name="T27" fmla="*/ 200 h 200"/>
                <a:gd name="T28" fmla="*/ 71 w 136"/>
                <a:gd name="T29" fmla="*/ 196 h 200"/>
                <a:gd name="T30" fmla="*/ 136 w 136"/>
                <a:gd name="T31" fmla="*/ 70 h 200"/>
                <a:gd name="T32" fmla="*/ 68 w 136"/>
                <a:gd name="T33" fmla="*/ 0 h 200"/>
                <a:gd name="T34" fmla="*/ 68 w 136"/>
                <a:gd name="T35" fmla="*/ 187 h 200"/>
                <a:gd name="T36" fmla="*/ 8 w 136"/>
                <a:gd name="T37" fmla="*/ 70 h 200"/>
                <a:gd name="T38" fmla="*/ 68 w 136"/>
                <a:gd name="T39" fmla="*/ 8 h 200"/>
                <a:gd name="T40" fmla="*/ 128 w 136"/>
                <a:gd name="T41" fmla="*/ 70 h 200"/>
                <a:gd name="T42" fmla="*/ 68 w 136"/>
                <a:gd name="T43" fmla="*/ 1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200">
                  <a:moveTo>
                    <a:pt x="68" y="39"/>
                  </a:moveTo>
                  <a:cubicBezTo>
                    <a:pt x="52" y="39"/>
                    <a:pt x="39" y="52"/>
                    <a:pt x="39" y="68"/>
                  </a:cubicBezTo>
                  <a:cubicBezTo>
                    <a:pt x="39" y="84"/>
                    <a:pt x="52" y="97"/>
                    <a:pt x="68" y="97"/>
                  </a:cubicBezTo>
                  <a:cubicBezTo>
                    <a:pt x="84" y="97"/>
                    <a:pt x="97" y="84"/>
                    <a:pt x="97" y="68"/>
                  </a:cubicBezTo>
                  <a:cubicBezTo>
                    <a:pt x="97" y="52"/>
                    <a:pt x="84" y="39"/>
                    <a:pt x="68" y="39"/>
                  </a:cubicBezTo>
                  <a:close/>
                  <a:moveTo>
                    <a:pt x="68" y="89"/>
                  </a:moveTo>
                  <a:cubicBezTo>
                    <a:pt x="56" y="89"/>
                    <a:pt x="47" y="80"/>
                    <a:pt x="47" y="68"/>
                  </a:cubicBezTo>
                  <a:cubicBezTo>
                    <a:pt x="47" y="56"/>
                    <a:pt x="56" y="47"/>
                    <a:pt x="68" y="47"/>
                  </a:cubicBezTo>
                  <a:cubicBezTo>
                    <a:pt x="80" y="47"/>
                    <a:pt x="89" y="56"/>
                    <a:pt x="89" y="68"/>
                  </a:cubicBezTo>
                  <a:cubicBezTo>
                    <a:pt x="89" y="80"/>
                    <a:pt x="80" y="89"/>
                    <a:pt x="68" y="89"/>
                  </a:cubicBezTo>
                  <a:close/>
                  <a:moveTo>
                    <a:pt x="68" y="0"/>
                  </a:moveTo>
                  <a:cubicBezTo>
                    <a:pt x="30" y="0"/>
                    <a:pt x="0" y="31"/>
                    <a:pt x="0" y="70"/>
                  </a:cubicBezTo>
                  <a:cubicBezTo>
                    <a:pt x="0" y="119"/>
                    <a:pt x="62" y="193"/>
                    <a:pt x="65" y="196"/>
                  </a:cubicBezTo>
                  <a:cubicBezTo>
                    <a:pt x="68" y="200"/>
                    <a:pt x="68" y="200"/>
                    <a:pt x="68" y="200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73" y="193"/>
                    <a:pt x="136" y="119"/>
                    <a:pt x="136" y="70"/>
                  </a:cubicBezTo>
                  <a:cubicBezTo>
                    <a:pt x="136" y="31"/>
                    <a:pt x="105" y="0"/>
                    <a:pt x="68" y="0"/>
                  </a:cubicBezTo>
                  <a:close/>
                  <a:moveTo>
                    <a:pt x="68" y="187"/>
                  </a:moveTo>
                  <a:cubicBezTo>
                    <a:pt x="55" y="171"/>
                    <a:pt x="8" y="110"/>
                    <a:pt x="8" y="70"/>
                  </a:cubicBezTo>
                  <a:cubicBezTo>
                    <a:pt x="8" y="36"/>
                    <a:pt x="35" y="8"/>
                    <a:pt x="68" y="8"/>
                  </a:cubicBezTo>
                  <a:cubicBezTo>
                    <a:pt x="101" y="8"/>
                    <a:pt x="128" y="36"/>
                    <a:pt x="128" y="70"/>
                  </a:cubicBezTo>
                  <a:cubicBezTo>
                    <a:pt x="128" y="110"/>
                    <a:pt x="80" y="171"/>
                    <a:pt x="68" y="1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8A59BAC8-A9EA-4F81-B891-1B84A49C337D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42260213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60B68DC-3489-4D26-BF92-E757AF34FF0B}"/>
              </a:ext>
            </a:extLst>
          </p:cNvPr>
          <p:cNvSpPr/>
          <p:nvPr/>
        </p:nvSpPr>
        <p:spPr>
          <a:xfrm flipH="1">
            <a:off x="9696040" y="2"/>
            <a:ext cx="2495960" cy="1920439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C3382D72-6859-4735-B59C-CC0286F85130}"/>
              </a:ext>
            </a:extLst>
          </p:cNvPr>
          <p:cNvGrpSpPr/>
          <p:nvPr/>
        </p:nvGrpSpPr>
        <p:grpSpPr>
          <a:xfrm>
            <a:off x="5427594" y="5306540"/>
            <a:ext cx="1144308" cy="186410"/>
            <a:chOff x="850609" y="5821285"/>
            <a:chExt cx="1459035" cy="237681"/>
          </a:xfrm>
          <a:solidFill>
            <a:schemeClr val="accent5">
              <a:alpha val="90000"/>
            </a:schemeClr>
          </a:solidFill>
        </p:grpSpPr>
        <p:sp>
          <p:nvSpPr>
            <p:cNvPr id="6" name="Freeform 52">
              <a:extLst>
                <a:ext uri="{FF2B5EF4-FFF2-40B4-BE49-F238E27FC236}">
                  <a16:creationId xmlns:a16="http://schemas.microsoft.com/office/drawing/2014/main" id="{E15D91D0-F18B-4966-AC1E-0F1E0809F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609" y="5821656"/>
              <a:ext cx="240240" cy="237310"/>
            </a:xfrm>
            <a:custGeom>
              <a:avLst/>
              <a:gdLst>
                <a:gd name="T0" fmla="*/ 130447 w 479"/>
                <a:gd name="T1" fmla="*/ 0 h 471"/>
                <a:gd name="T2" fmla="*/ 130447 w 479"/>
                <a:gd name="T3" fmla="*/ 0 h 471"/>
                <a:gd name="T4" fmla="*/ 0 w 479"/>
                <a:gd name="T5" fmla="*/ 126130 h 471"/>
                <a:gd name="T6" fmla="*/ 130447 w 479"/>
                <a:gd name="T7" fmla="*/ 256629 h 471"/>
                <a:gd name="T8" fmla="*/ 259806 w 479"/>
                <a:gd name="T9" fmla="*/ 126130 h 471"/>
                <a:gd name="T10" fmla="*/ 130447 w 479"/>
                <a:gd name="T11" fmla="*/ 0 h 471"/>
                <a:gd name="T12" fmla="*/ 139687 w 479"/>
                <a:gd name="T13" fmla="*/ 159984 h 471"/>
                <a:gd name="T14" fmla="*/ 139687 w 479"/>
                <a:gd name="T15" fmla="*/ 159984 h 471"/>
                <a:gd name="T16" fmla="*/ 120663 w 479"/>
                <a:gd name="T17" fmla="*/ 150155 h 471"/>
                <a:gd name="T18" fmla="*/ 101096 w 479"/>
                <a:gd name="T19" fmla="*/ 198205 h 471"/>
                <a:gd name="T20" fmla="*/ 110880 w 479"/>
                <a:gd name="T21" fmla="*/ 126130 h 471"/>
                <a:gd name="T22" fmla="*/ 130447 w 479"/>
                <a:gd name="T23" fmla="*/ 92277 h 471"/>
                <a:gd name="T24" fmla="*/ 135339 w 479"/>
                <a:gd name="T25" fmla="*/ 145241 h 471"/>
                <a:gd name="T26" fmla="*/ 154362 w 479"/>
                <a:gd name="T27" fmla="*/ 82449 h 471"/>
                <a:gd name="T28" fmla="*/ 91856 w 479"/>
                <a:gd name="T29" fmla="*/ 116302 h 471"/>
                <a:gd name="T30" fmla="*/ 96748 w 479"/>
                <a:gd name="T31" fmla="*/ 140327 h 471"/>
                <a:gd name="T32" fmla="*/ 77181 w 479"/>
                <a:gd name="T33" fmla="*/ 106474 h 471"/>
                <a:gd name="T34" fmla="*/ 125555 w 479"/>
                <a:gd name="T35" fmla="*/ 58424 h 471"/>
                <a:gd name="T36" fmla="*/ 183169 w 479"/>
                <a:gd name="T37" fmla="*/ 97191 h 471"/>
                <a:gd name="T38" fmla="*/ 139687 w 479"/>
                <a:gd name="T39" fmla="*/ 159984 h 47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40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257" y="293"/>
                  </a:moveTo>
                  <a:lnTo>
                    <a:pt x="257" y="293"/>
                  </a:lnTo>
                  <a:cubicBezTo>
                    <a:pt x="240" y="293"/>
                    <a:pt x="231" y="284"/>
                    <a:pt x="222" y="275"/>
                  </a:cubicBezTo>
                  <a:cubicBezTo>
                    <a:pt x="213" y="310"/>
                    <a:pt x="204" y="346"/>
                    <a:pt x="186" y="363"/>
                  </a:cubicBezTo>
                  <a:cubicBezTo>
                    <a:pt x="178" y="310"/>
                    <a:pt x="195" y="266"/>
                    <a:pt x="204" y="231"/>
                  </a:cubicBezTo>
                  <a:cubicBezTo>
                    <a:pt x="186" y="204"/>
                    <a:pt x="204" y="151"/>
                    <a:pt x="240" y="169"/>
                  </a:cubicBezTo>
                  <a:cubicBezTo>
                    <a:pt x="275" y="178"/>
                    <a:pt x="204" y="257"/>
                    <a:pt x="249" y="266"/>
                  </a:cubicBezTo>
                  <a:cubicBezTo>
                    <a:pt x="302" y="275"/>
                    <a:pt x="319" y="178"/>
                    <a:pt x="284" y="151"/>
                  </a:cubicBezTo>
                  <a:cubicBezTo>
                    <a:pt x="249" y="107"/>
                    <a:pt x="159" y="151"/>
                    <a:pt x="169" y="213"/>
                  </a:cubicBezTo>
                  <a:cubicBezTo>
                    <a:pt x="178" y="231"/>
                    <a:pt x="186" y="231"/>
                    <a:pt x="178" y="257"/>
                  </a:cubicBezTo>
                  <a:cubicBezTo>
                    <a:pt x="151" y="248"/>
                    <a:pt x="142" y="222"/>
                    <a:pt x="142" y="195"/>
                  </a:cubicBezTo>
                  <a:cubicBezTo>
                    <a:pt x="142" y="151"/>
                    <a:pt x="186" y="116"/>
                    <a:pt x="231" y="107"/>
                  </a:cubicBezTo>
                  <a:cubicBezTo>
                    <a:pt x="284" y="107"/>
                    <a:pt x="328" y="134"/>
                    <a:pt x="337" y="178"/>
                  </a:cubicBezTo>
                  <a:cubicBezTo>
                    <a:pt x="346" y="231"/>
                    <a:pt x="310" y="293"/>
                    <a:pt x="257" y="29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  <p:sp>
          <p:nvSpPr>
            <p:cNvPr id="7" name="Freeform 78">
              <a:extLst>
                <a:ext uri="{FF2B5EF4-FFF2-40B4-BE49-F238E27FC236}">
                  <a16:creationId xmlns:a16="http://schemas.microsoft.com/office/drawing/2014/main" id="{DA707633-948D-4526-90ED-48059AAD1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404" y="5821656"/>
              <a:ext cx="240240" cy="237310"/>
            </a:xfrm>
            <a:custGeom>
              <a:avLst/>
              <a:gdLst>
                <a:gd name="T0" fmla="*/ 115228 w 479"/>
                <a:gd name="T1" fmla="*/ 92277 h 471"/>
                <a:gd name="T2" fmla="*/ 115228 w 479"/>
                <a:gd name="T3" fmla="*/ 92277 h 471"/>
                <a:gd name="T4" fmla="*/ 100553 w 479"/>
                <a:gd name="T5" fmla="*/ 77535 h 471"/>
                <a:gd name="T6" fmla="*/ 96204 w 479"/>
                <a:gd name="T7" fmla="*/ 77535 h 471"/>
                <a:gd name="T8" fmla="*/ 91313 w 479"/>
                <a:gd name="T9" fmla="*/ 87363 h 471"/>
                <a:gd name="T10" fmla="*/ 91313 w 479"/>
                <a:gd name="T11" fmla="*/ 102106 h 471"/>
                <a:gd name="T12" fmla="*/ 105444 w 479"/>
                <a:gd name="T13" fmla="*/ 116302 h 471"/>
                <a:gd name="T14" fmla="*/ 110336 w 479"/>
                <a:gd name="T15" fmla="*/ 116302 h 471"/>
                <a:gd name="T16" fmla="*/ 115228 w 479"/>
                <a:gd name="T17" fmla="*/ 92277 h 471"/>
                <a:gd name="T18" fmla="*/ 129360 w 479"/>
                <a:gd name="T19" fmla="*/ 0 h 471"/>
                <a:gd name="T20" fmla="*/ 129360 w 479"/>
                <a:gd name="T21" fmla="*/ 0 h 471"/>
                <a:gd name="T22" fmla="*/ 0 w 479"/>
                <a:gd name="T23" fmla="*/ 126130 h 471"/>
                <a:gd name="T24" fmla="*/ 129360 w 479"/>
                <a:gd name="T25" fmla="*/ 256629 h 471"/>
                <a:gd name="T26" fmla="*/ 259806 w 479"/>
                <a:gd name="T27" fmla="*/ 126130 h 471"/>
                <a:gd name="T28" fmla="*/ 129360 w 479"/>
                <a:gd name="T29" fmla="*/ 0 h 471"/>
                <a:gd name="T30" fmla="*/ 120120 w 479"/>
                <a:gd name="T31" fmla="*/ 184554 h 471"/>
                <a:gd name="T32" fmla="*/ 120120 w 479"/>
                <a:gd name="T33" fmla="*/ 184554 h 471"/>
                <a:gd name="T34" fmla="*/ 100553 w 479"/>
                <a:gd name="T35" fmla="*/ 188923 h 471"/>
                <a:gd name="T36" fmla="*/ 100553 w 479"/>
                <a:gd name="T37" fmla="*/ 188923 h 471"/>
                <a:gd name="T38" fmla="*/ 100553 w 479"/>
                <a:gd name="T39" fmla="*/ 188923 h 471"/>
                <a:gd name="T40" fmla="*/ 67397 w 479"/>
                <a:gd name="T41" fmla="*/ 164352 h 471"/>
                <a:gd name="T42" fmla="*/ 105444 w 479"/>
                <a:gd name="T43" fmla="*/ 135413 h 471"/>
                <a:gd name="T44" fmla="*/ 105444 w 479"/>
                <a:gd name="T45" fmla="*/ 135413 h 471"/>
                <a:gd name="T46" fmla="*/ 100553 w 479"/>
                <a:gd name="T47" fmla="*/ 126130 h 471"/>
                <a:gd name="T48" fmla="*/ 100553 w 479"/>
                <a:gd name="T49" fmla="*/ 126130 h 471"/>
                <a:gd name="T50" fmla="*/ 86421 w 479"/>
                <a:gd name="T51" fmla="*/ 121216 h 471"/>
                <a:gd name="T52" fmla="*/ 76637 w 479"/>
                <a:gd name="T53" fmla="*/ 97191 h 471"/>
                <a:gd name="T54" fmla="*/ 105444 w 479"/>
                <a:gd name="T55" fmla="*/ 68252 h 471"/>
                <a:gd name="T56" fmla="*/ 139143 w 479"/>
                <a:gd name="T57" fmla="*/ 68252 h 471"/>
                <a:gd name="T58" fmla="*/ 139143 w 479"/>
                <a:gd name="T59" fmla="*/ 68252 h 471"/>
                <a:gd name="T60" fmla="*/ 129360 w 479"/>
                <a:gd name="T61" fmla="*/ 73167 h 471"/>
                <a:gd name="T62" fmla="*/ 120120 w 479"/>
                <a:gd name="T63" fmla="*/ 73167 h 471"/>
                <a:gd name="T64" fmla="*/ 129360 w 479"/>
                <a:gd name="T65" fmla="*/ 97191 h 471"/>
                <a:gd name="T66" fmla="*/ 125011 w 479"/>
                <a:gd name="T67" fmla="*/ 116302 h 471"/>
                <a:gd name="T68" fmla="*/ 115228 w 479"/>
                <a:gd name="T69" fmla="*/ 126130 h 471"/>
                <a:gd name="T70" fmla="*/ 125011 w 479"/>
                <a:gd name="T71" fmla="*/ 131045 h 471"/>
                <a:gd name="T72" fmla="*/ 139143 w 479"/>
                <a:gd name="T73" fmla="*/ 155069 h 471"/>
                <a:gd name="T74" fmla="*/ 120120 w 479"/>
                <a:gd name="T75" fmla="*/ 184554 h 471"/>
                <a:gd name="T76" fmla="*/ 192409 w 479"/>
                <a:gd name="T77" fmla="*/ 126130 h 471"/>
                <a:gd name="T78" fmla="*/ 192409 w 479"/>
                <a:gd name="T79" fmla="*/ 126130 h 471"/>
                <a:gd name="T80" fmla="*/ 168494 w 479"/>
                <a:gd name="T81" fmla="*/ 126130 h 471"/>
                <a:gd name="T82" fmla="*/ 168494 w 479"/>
                <a:gd name="T83" fmla="*/ 150155 h 471"/>
                <a:gd name="T84" fmla="*/ 158167 w 479"/>
                <a:gd name="T85" fmla="*/ 150155 h 471"/>
                <a:gd name="T86" fmla="*/ 158167 w 479"/>
                <a:gd name="T87" fmla="*/ 126130 h 471"/>
                <a:gd name="T88" fmla="*/ 139143 w 479"/>
                <a:gd name="T89" fmla="*/ 126130 h 471"/>
                <a:gd name="T90" fmla="*/ 139143 w 479"/>
                <a:gd name="T91" fmla="*/ 116302 h 471"/>
                <a:gd name="T92" fmla="*/ 158167 w 479"/>
                <a:gd name="T93" fmla="*/ 116302 h 471"/>
                <a:gd name="T94" fmla="*/ 158167 w 479"/>
                <a:gd name="T95" fmla="*/ 92277 h 471"/>
                <a:gd name="T96" fmla="*/ 168494 w 479"/>
                <a:gd name="T97" fmla="*/ 92277 h 471"/>
                <a:gd name="T98" fmla="*/ 168494 w 479"/>
                <a:gd name="T99" fmla="*/ 116302 h 471"/>
                <a:gd name="T100" fmla="*/ 192409 w 479"/>
                <a:gd name="T101" fmla="*/ 116302 h 471"/>
                <a:gd name="T102" fmla="*/ 192409 w 479"/>
                <a:gd name="T103" fmla="*/ 126130 h 471"/>
                <a:gd name="T104" fmla="*/ 105444 w 479"/>
                <a:gd name="T105" fmla="*/ 145241 h 471"/>
                <a:gd name="T106" fmla="*/ 105444 w 479"/>
                <a:gd name="T107" fmla="*/ 145241 h 471"/>
                <a:gd name="T108" fmla="*/ 105444 w 479"/>
                <a:gd name="T109" fmla="*/ 145241 h 471"/>
                <a:gd name="T110" fmla="*/ 86421 w 479"/>
                <a:gd name="T111" fmla="*/ 150155 h 471"/>
                <a:gd name="T112" fmla="*/ 81529 w 479"/>
                <a:gd name="T113" fmla="*/ 164352 h 471"/>
                <a:gd name="T114" fmla="*/ 105444 w 479"/>
                <a:gd name="T115" fmla="*/ 179094 h 471"/>
                <a:gd name="T116" fmla="*/ 125011 w 479"/>
                <a:gd name="T117" fmla="*/ 159984 h 471"/>
                <a:gd name="T118" fmla="*/ 105444 w 479"/>
                <a:gd name="T119" fmla="*/ 145241 h 47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471">
                  <a:moveTo>
                    <a:pt x="212" y="169"/>
                  </a:moveTo>
                  <a:lnTo>
                    <a:pt x="212" y="169"/>
                  </a:lnTo>
                  <a:cubicBezTo>
                    <a:pt x="212" y="142"/>
                    <a:pt x="203" y="142"/>
                    <a:pt x="185" y="142"/>
                  </a:cubicBezTo>
                  <a:cubicBezTo>
                    <a:pt x="185" y="142"/>
                    <a:pt x="185" y="142"/>
                    <a:pt x="177" y="142"/>
                  </a:cubicBezTo>
                  <a:cubicBezTo>
                    <a:pt x="177" y="142"/>
                    <a:pt x="168" y="151"/>
                    <a:pt x="168" y="160"/>
                  </a:cubicBezTo>
                  <a:cubicBezTo>
                    <a:pt x="159" y="160"/>
                    <a:pt x="159" y="169"/>
                    <a:pt x="168" y="187"/>
                  </a:cubicBezTo>
                  <a:cubicBezTo>
                    <a:pt x="168" y="195"/>
                    <a:pt x="185" y="213"/>
                    <a:pt x="194" y="213"/>
                  </a:cubicBezTo>
                  <a:cubicBezTo>
                    <a:pt x="194" y="213"/>
                    <a:pt x="194" y="213"/>
                    <a:pt x="203" y="213"/>
                  </a:cubicBezTo>
                  <a:cubicBezTo>
                    <a:pt x="212" y="204"/>
                    <a:pt x="221" y="187"/>
                    <a:pt x="212" y="169"/>
                  </a:cubicBezTo>
                  <a:close/>
                  <a:moveTo>
                    <a:pt x="238" y="0"/>
                  </a:moveTo>
                  <a:lnTo>
                    <a:pt x="238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38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38" y="0"/>
                  </a:cubicBezTo>
                  <a:close/>
                  <a:moveTo>
                    <a:pt x="221" y="338"/>
                  </a:moveTo>
                  <a:lnTo>
                    <a:pt x="221" y="338"/>
                  </a:lnTo>
                  <a:cubicBezTo>
                    <a:pt x="212" y="346"/>
                    <a:pt x="194" y="346"/>
                    <a:pt x="185" y="346"/>
                  </a:cubicBezTo>
                  <a:cubicBezTo>
                    <a:pt x="177" y="346"/>
                    <a:pt x="124" y="346"/>
                    <a:pt x="124" y="301"/>
                  </a:cubicBezTo>
                  <a:cubicBezTo>
                    <a:pt x="124" y="257"/>
                    <a:pt x="177" y="248"/>
                    <a:pt x="194" y="248"/>
                  </a:cubicBezTo>
                  <a:cubicBezTo>
                    <a:pt x="185" y="240"/>
                    <a:pt x="185" y="231"/>
                    <a:pt x="185" y="231"/>
                  </a:cubicBezTo>
                  <a:cubicBezTo>
                    <a:pt x="177" y="231"/>
                    <a:pt x="168" y="222"/>
                    <a:pt x="159" y="222"/>
                  </a:cubicBezTo>
                  <a:cubicBezTo>
                    <a:pt x="141" y="213"/>
                    <a:pt x="141" y="195"/>
                    <a:pt x="141" y="178"/>
                  </a:cubicBezTo>
                  <a:cubicBezTo>
                    <a:pt x="141" y="125"/>
                    <a:pt x="194" y="125"/>
                    <a:pt x="194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6" y="134"/>
                    <a:pt x="238" y="134"/>
                    <a:pt x="238" y="134"/>
                  </a:cubicBezTo>
                  <a:cubicBezTo>
                    <a:pt x="230" y="134"/>
                    <a:pt x="230" y="134"/>
                    <a:pt x="221" y="134"/>
                  </a:cubicBezTo>
                  <a:cubicBezTo>
                    <a:pt x="238" y="142"/>
                    <a:pt x="238" y="160"/>
                    <a:pt x="238" y="178"/>
                  </a:cubicBezTo>
                  <a:cubicBezTo>
                    <a:pt x="238" y="195"/>
                    <a:pt x="230" y="204"/>
                    <a:pt x="230" y="213"/>
                  </a:cubicBezTo>
                  <a:cubicBezTo>
                    <a:pt x="221" y="222"/>
                    <a:pt x="212" y="222"/>
                    <a:pt x="212" y="231"/>
                  </a:cubicBezTo>
                  <a:cubicBezTo>
                    <a:pt x="212" y="231"/>
                    <a:pt x="221" y="240"/>
                    <a:pt x="230" y="240"/>
                  </a:cubicBezTo>
                  <a:cubicBezTo>
                    <a:pt x="238" y="248"/>
                    <a:pt x="256" y="266"/>
                    <a:pt x="256" y="284"/>
                  </a:cubicBezTo>
                  <a:cubicBezTo>
                    <a:pt x="256" y="310"/>
                    <a:pt x="247" y="328"/>
                    <a:pt x="221" y="338"/>
                  </a:cubicBezTo>
                  <a:close/>
                  <a:moveTo>
                    <a:pt x="354" y="231"/>
                  </a:moveTo>
                  <a:lnTo>
                    <a:pt x="354" y="231"/>
                  </a:lnTo>
                  <a:cubicBezTo>
                    <a:pt x="310" y="231"/>
                    <a:pt x="310" y="231"/>
                    <a:pt x="310" y="231"/>
                  </a:cubicBezTo>
                  <a:cubicBezTo>
                    <a:pt x="310" y="275"/>
                    <a:pt x="310" y="275"/>
                    <a:pt x="310" y="275"/>
                  </a:cubicBezTo>
                  <a:cubicBezTo>
                    <a:pt x="291" y="275"/>
                    <a:pt x="291" y="275"/>
                    <a:pt x="291" y="275"/>
                  </a:cubicBezTo>
                  <a:cubicBezTo>
                    <a:pt x="291" y="231"/>
                    <a:pt x="291" y="231"/>
                    <a:pt x="291" y="231"/>
                  </a:cubicBezTo>
                  <a:cubicBezTo>
                    <a:pt x="256" y="231"/>
                    <a:pt x="256" y="231"/>
                    <a:pt x="256" y="231"/>
                  </a:cubicBezTo>
                  <a:cubicBezTo>
                    <a:pt x="256" y="213"/>
                    <a:pt x="256" y="213"/>
                    <a:pt x="256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169"/>
                    <a:pt x="291" y="169"/>
                    <a:pt x="291" y="169"/>
                  </a:cubicBezTo>
                  <a:cubicBezTo>
                    <a:pt x="310" y="169"/>
                    <a:pt x="310" y="169"/>
                    <a:pt x="310" y="169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54" y="213"/>
                    <a:pt x="354" y="213"/>
                    <a:pt x="354" y="213"/>
                  </a:cubicBezTo>
                  <a:lnTo>
                    <a:pt x="354" y="231"/>
                  </a:lnTo>
                  <a:close/>
                  <a:moveTo>
                    <a:pt x="194" y="266"/>
                  </a:moveTo>
                  <a:lnTo>
                    <a:pt x="194" y="266"/>
                  </a:lnTo>
                  <a:cubicBezTo>
                    <a:pt x="177" y="266"/>
                    <a:pt x="168" y="266"/>
                    <a:pt x="159" y="275"/>
                  </a:cubicBezTo>
                  <a:cubicBezTo>
                    <a:pt x="159" y="284"/>
                    <a:pt x="150" y="293"/>
                    <a:pt x="150" y="301"/>
                  </a:cubicBezTo>
                  <a:cubicBezTo>
                    <a:pt x="150" y="319"/>
                    <a:pt x="168" y="328"/>
                    <a:pt x="194" y="328"/>
                  </a:cubicBezTo>
                  <a:cubicBezTo>
                    <a:pt x="221" y="319"/>
                    <a:pt x="230" y="310"/>
                    <a:pt x="230" y="293"/>
                  </a:cubicBezTo>
                  <a:cubicBezTo>
                    <a:pt x="230" y="275"/>
                    <a:pt x="212" y="266"/>
                    <a:pt x="194" y="2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  <p:sp>
          <p:nvSpPr>
            <p:cNvPr id="8" name="Freeform 79">
              <a:extLst>
                <a:ext uri="{FF2B5EF4-FFF2-40B4-BE49-F238E27FC236}">
                  <a16:creationId xmlns:a16="http://schemas.microsoft.com/office/drawing/2014/main" id="{0D640166-4060-4366-B04A-2BF8E4E56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139" y="5821656"/>
              <a:ext cx="240240" cy="237310"/>
            </a:xfrm>
            <a:custGeom>
              <a:avLst/>
              <a:gdLst>
                <a:gd name="T0" fmla="*/ 130447 w 479"/>
                <a:gd name="T1" fmla="*/ 0 h 471"/>
                <a:gd name="T2" fmla="*/ 130447 w 479"/>
                <a:gd name="T3" fmla="*/ 0 h 471"/>
                <a:gd name="T4" fmla="*/ 0 w 479"/>
                <a:gd name="T5" fmla="*/ 126130 h 471"/>
                <a:gd name="T6" fmla="*/ 130447 w 479"/>
                <a:gd name="T7" fmla="*/ 256629 h 471"/>
                <a:gd name="T8" fmla="*/ 259806 w 479"/>
                <a:gd name="T9" fmla="*/ 126130 h 471"/>
                <a:gd name="T10" fmla="*/ 130447 w 479"/>
                <a:gd name="T11" fmla="*/ 0 h 471"/>
                <a:gd name="T12" fmla="*/ 159254 w 479"/>
                <a:gd name="T13" fmla="*/ 87363 h 471"/>
                <a:gd name="T14" fmla="*/ 159254 w 479"/>
                <a:gd name="T15" fmla="*/ 87363 h 471"/>
                <a:gd name="T16" fmla="*/ 139687 w 479"/>
                <a:gd name="T17" fmla="*/ 87363 h 471"/>
                <a:gd name="T18" fmla="*/ 135339 w 479"/>
                <a:gd name="T19" fmla="*/ 97191 h 471"/>
                <a:gd name="T20" fmla="*/ 135339 w 479"/>
                <a:gd name="T21" fmla="*/ 106474 h 471"/>
                <a:gd name="T22" fmla="*/ 159254 w 479"/>
                <a:gd name="T23" fmla="*/ 106474 h 471"/>
                <a:gd name="T24" fmla="*/ 159254 w 479"/>
                <a:gd name="T25" fmla="*/ 131045 h 471"/>
                <a:gd name="T26" fmla="*/ 135339 w 479"/>
                <a:gd name="T27" fmla="*/ 131045 h 471"/>
                <a:gd name="T28" fmla="*/ 135339 w 479"/>
                <a:gd name="T29" fmla="*/ 188923 h 471"/>
                <a:gd name="T30" fmla="*/ 115772 w 479"/>
                <a:gd name="T31" fmla="*/ 188923 h 471"/>
                <a:gd name="T32" fmla="*/ 115772 w 479"/>
                <a:gd name="T33" fmla="*/ 131045 h 471"/>
                <a:gd name="T34" fmla="*/ 91856 w 479"/>
                <a:gd name="T35" fmla="*/ 131045 h 471"/>
                <a:gd name="T36" fmla="*/ 91856 w 479"/>
                <a:gd name="T37" fmla="*/ 106474 h 471"/>
                <a:gd name="T38" fmla="*/ 115772 w 479"/>
                <a:gd name="T39" fmla="*/ 106474 h 471"/>
                <a:gd name="T40" fmla="*/ 115772 w 479"/>
                <a:gd name="T41" fmla="*/ 97191 h 471"/>
                <a:gd name="T42" fmla="*/ 139687 w 479"/>
                <a:gd name="T43" fmla="*/ 68252 h 471"/>
                <a:gd name="T44" fmla="*/ 159254 w 479"/>
                <a:gd name="T45" fmla="*/ 68252 h 471"/>
                <a:gd name="T46" fmla="*/ 159254 w 479"/>
                <a:gd name="T47" fmla="*/ 87363 h 47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40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293" y="160"/>
                  </a:moveTo>
                  <a:lnTo>
                    <a:pt x="293" y="160"/>
                  </a:lnTo>
                  <a:cubicBezTo>
                    <a:pt x="257" y="160"/>
                    <a:pt x="257" y="160"/>
                    <a:pt x="257" y="160"/>
                  </a:cubicBezTo>
                  <a:cubicBezTo>
                    <a:pt x="257" y="160"/>
                    <a:pt x="249" y="169"/>
                    <a:pt x="249" y="178"/>
                  </a:cubicBezTo>
                  <a:cubicBezTo>
                    <a:pt x="249" y="195"/>
                    <a:pt x="249" y="195"/>
                    <a:pt x="249" y="195"/>
                  </a:cubicBezTo>
                  <a:cubicBezTo>
                    <a:pt x="293" y="195"/>
                    <a:pt x="293" y="195"/>
                    <a:pt x="293" y="195"/>
                  </a:cubicBezTo>
                  <a:cubicBezTo>
                    <a:pt x="293" y="240"/>
                    <a:pt x="293" y="240"/>
                    <a:pt x="293" y="240"/>
                  </a:cubicBezTo>
                  <a:cubicBezTo>
                    <a:pt x="249" y="240"/>
                    <a:pt x="249" y="240"/>
                    <a:pt x="249" y="240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13" y="346"/>
                    <a:pt x="213" y="346"/>
                    <a:pt x="213" y="346"/>
                  </a:cubicBezTo>
                  <a:cubicBezTo>
                    <a:pt x="213" y="240"/>
                    <a:pt x="213" y="240"/>
                    <a:pt x="213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9" y="195"/>
                    <a:pt x="169" y="195"/>
                    <a:pt x="169" y="195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3" y="151"/>
                    <a:pt x="230" y="125"/>
                    <a:pt x="257" y="125"/>
                  </a:cubicBezTo>
                  <a:cubicBezTo>
                    <a:pt x="293" y="125"/>
                    <a:pt x="293" y="125"/>
                    <a:pt x="293" y="125"/>
                  </a:cubicBezTo>
                  <a:lnTo>
                    <a:pt x="293" y="16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  <p:sp>
          <p:nvSpPr>
            <p:cNvPr id="9" name="Freeform 86">
              <a:extLst>
                <a:ext uri="{FF2B5EF4-FFF2-40B4-BE49-F238E27FC236}">
                  <a16:creationId xmlns:a16="http://schemas.microsoft.com/office/drawing/2014/main" id="{87977CE1-A07E-4DF2-A44C-E43B29686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142" y="5821285"/>
              <a:ext cx="241705" cy="237311"/>
            </a:xfrm>
            <a:custGeom>
              <a:avLst/>
              <a:gdLst>
                <a:gd name="T0" fmla="*/ 130423 w 480"/>
                <a:gd name="T1" fmla="*/ 0 h 471"/>
                <a:gd name="T2" fmla="*/ 130423 w 480"/>
                <a:gd name="T3" fmla="*/ 0 h 471"/>
                <a:gd name="T4" fmla="*/ 0 w 480"/>
                <a:gd name="T5" fmla="*/ 126130 h 471"/>
                <a:gd name="T6" fmla="*/ 130423 w 480"/>
                <a:gd name="T7" fmla="*/ 256629 h 471"/>
                <a:gd name="T8" fmla="*/ 261391 w 480"/>
                <a:gd name="T9" fmla="*/ 126130 h 471"/>
                <a:gd name="T10" fmla="*/ 130423 w 480"/>
                <a:gd name="T11" fmla="*/ 0 h 471"/>
                <a:gd name="T12" fmla="*/ 183902 w 480"/>
                <a:gd name="T13" fmla="*/ 106474 h 471"/>
                <a:gd name="T14" fmla="*/ 183902 w 480"/>
                <a:gd name="T15" fmla="*/ 106474 h 471"/>
                <a:gd name="T16" fmla="*/ 183902 w 480"/>
                <a:gd name="T17" fmla="*/ 106474 h 471"/>
                <a:gd name="T18" fmla="*/ 111323 w 480"/>
                <a:gd name="T19" fmla="*/ 179094 h 471"/>
                <a:gd name="T20" fmla="*/ 72578 w 480"/>
                <a:gd name="T21" fmla="*/ 169266 h 471"/>
                <a:gd name="T22" fmla="*/ 77490 w 480"/>
                <a:gd name="T23" fmla="*/ 169266 h 471"/>
                <a:gd name="T24" fmla="*/ 111323 w 480"/>
                <a:gd name="T25" fmla="*/ 159984 h 471"/>
                <a:gd name="T26" fmla="*/ 87312 w 480"/>
                <a:gd name="T27" fmla="*/ 140327 h 471"/>
                <a:gd name="T28" fmla="*/ 92224 w 480"/>
                <a:gd name="T29" fmla="*/ 140327 h 471"/>
                <a:gd name="T30" fmla="*/ 97135 w 480"/>
                <a:gd name="T31" fmla="*/ 140327 h 471"/>
                <a:gd name="T32" fmla="*/ 77490 w 480"/>
                <a:gd name="T33" fmla="*/ 116302 h 471"/>
                <a:gd name="T34" fmla="*/ 77490 w 480"/>
                <a:gd name="T35" fmla="*/ 116302 h 471"/>
                <a:gd name="T36" fmla="*/ 87312 w 480"/>
                <a:gd name="T37" fmla="*/ 116302 h 471"/>
                <a:gd name="T38" fmla="*/ 77490 w 480"/>
                <a:gd name="T39" fmla="*/ 97191 h 471"/>
                <a:gd name="T40" fmla="*/ 82401 w 480"/>
                <a:gd name="T41" fmla="*/ 82449 h 471"/>
                <a:gd name="T42" fmla="*/ 130423 w 480"/>
                <a:gd name="T43" fmla="*/ 111388 h 471"/>
                <a:gd name="T44" fmla="*/ 130423 w 480"/>
                <a:gd name="T45" fmla="*/ 106474 h 471"/>
                <a:gd name="T46" fmla="*/ 159345 w 480"/>
                <a:gd name="T47" fmla="*/ 77535 h 471"/>
                <a:gd name="T48" fmla="*/ 174079 w 480"/>
                <a:gd name="T49" fmla="*/ 87363 h 471"/>
                <a:gd name="T50" fmla="*/ 193724 w 480"/>
                <a:gd name="T51" fmla="*/ 82449 h 471"/>
                <a:gd name="T52" fmla="*/ 183902 w 480"/>
                <a:gd name="T53" fmla="*/ 97191 h 471"/>
                <a:gd name="T54" fmla="*/ 198636 w 480"/>
                <a:gd name="T55" fmla="*/ 92277 h 471"/>
                <a:gd name="T56" fmla="*/ 183902 w 480"/>
                <a:gd name="T57" fmla="*/ 106474 h 4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3"/>
                    <a:pt x="107" y="470"/>
                    <a:pt x="239" y="470"/>
                  </a:cubicBezTo>
                  <a:cubicBezTo>
                    <a:pt x="372" y="470"/>
                    <a:pt x="479" y="363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337" y="195"/>
                  </a:moveTo>
                  <a:lnTo>
                    <a:pt x="337" y="195"/>
                  </a:lnTo>
                  <a:cubicBezTo>
                    <a:pt x="337" y="257"/>
                    <a:pt x="292" y="328"/>
                    <a:pt x="204" y="328"/>
                  </a:cubicBezTo>
                  <a:cubicBezTo>
                    <a:pt x="178" y="328"/>
                    <a:pt x="151" y="319"/>
                    <a:pt x="133" y="310"/>
                  </a:cubicBezTo>
                  <a:lnTo>
                    <a:pt x="142" y="310"/>
                  </a:lnTo>
                  <a:cubicBezTo>
                    <a:pt x="160" y="310"/>
                    <a:pt x="186" y="301"/>
                    <a:pt x="204" y="293"/>
                  </a:cubicBezTo>
                  <a:cubicBezTo>
                    <a:pt x="178" y="293"/>
                    <a:pt x="160" y="275"/>
                    <a:pt x="160" y="257"/>
                  </a:cubicBezTo>
                  <a:cubicBezTo>
                    <a:pt x="160" y="257"/>
                    <a:pt x="160" y="257"/>
                    <a:pt x="169" y="257"/>
                  </a:cubicBezTo>
                  <a:lnTo>
                    <a:pt x="178" y="257"/>
                  </a:lnTo>
                  <a:cubicBezTo>
                    <a:pt x="160" y="248"/>
                    <a:pt x="142" y="231"/>
                    <a:pt x="142" y="213"/>
                  </a:cubicBezTo>
                  <a:cubicBezTo>
                    <a:pt x="142" y="213"/>
                    <a:pt x="151" y="213"/>
                    <a:pt x="160" y="213"/>
                  </a:cubicBezTo>
                  <a:cubicBezTo>
                    <a:pt x="151" y="204"/>
                    <a:pt x="142" y="195"/>
                    <a:pt x="142" y="178"/>
                  </a:cubicBezTo>
                  <a:cubicBezTo>
                    <a:pt x="142" y="169"/>
                    <a:pt x="142" y="160"/>
                    <a:pt x="151" y="151"/>
                  </a:cubicBezTo>
                  <a:cubicBezTo>
                    <a:pt x="169" y="178"/>
                    <a:pt x="204" y="204"/>
                    <a:pt x="239" y="204"/>
                  </a:cubicBezTo>
                  <a:cubicBezTo>
                    <a:pt x="239" y="195"/>
                    <a:pt x="239" y="195"/>
                    <a:pt x="239" y="195"/>
                  </a:cubicBezTo>
                  <a:cubicBezTo>
                    <a:pt x="239" y="169"/>
                    <a:pt x="266" y="142"/>
                    <a:pt x="292" y="142"/>
                  </a:cubicBezTo>
                  <a:cubicBezTo>
                    <a:pt x="301" y="142"/>
                    <a:pt x="319" y="151"/>
                    <a:pt x="319" y="160"/>
                  </a:cubicBezTo>
                  <a:cubicBezTo>
                    <a:pt x="337" y="160"/>
                    <a:pt x="346" y="151"/>
                    <a:pt x="355" y="151"/>
                  </a:cubicBezTo>
                  <a:cubicBezTo>
                    <a:pt x="346" y="160"/>
                    <a:pt x="346" y="169"/>
                    <a:pt x="337" y="178"/>
                  </a:cubicBezTo>
                  <a:cubicBezTo>
                    <a:pt x="346" y="178"/>
                    <a:pt x="355" y="169"/>
                    <a:pt x="364" y="169"/>
                  </a:cubicBezTo>
                  <a:cubicBezTo>
                    <a:pt x="355" y="178"/>
                    <a:pt x="346" y="187"/>
                    <a:pt x="337" y="19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</p:grpSp>
      <p:sp>
        <p:nvSpPr>
          <p:cNvPr id="10" name="Rectangle 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D9B6470-374E-43E7-8194-847047409126}"/>
              </a:ext>
            </a:extLst>
          </p:cNvPr>
          <p:cNvSpPr/>
          <p:nvPr/>
        </p:nvSpPr>
        <p:spPr>
          <a:xfrm>
            <a:off x="2872873" y="4570567"/>
            <a:ext cx="6253750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existence.</a:t>
            </a:r>
          </a:p>
        </p:txBody>
      </p:sp>
      <p:pic>
        <p:nvPicPr>
          <p:cNvPr id="13" name="图片占位符 1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48C8490-792C-480B-9F06-BA8129BC66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8" b="22368"/>
          <a:stretch>
            <a:fillRect/>
          </a:stretch>
        </p:blipFill>
        <p:spPr/>
      </p:pic>
      <p:pic>
        <p:nvPicPr>
          <p:cNvPr id="4" name="图片占位符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DACEDE4-DA1B-4C54-B961-CC19F6729A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6" b="25596"/>
          <a:stretch>
            <a:fillRect/>
          </a:stretch>
        </p:blipFill>
        <p:spPr/>
      </p:pic>
      <p:sp>
        <p:nvSpPr>
          <p:cNvPr id="1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D628B67B-46E1-4FFC-8DDA-3AB9F8EA704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18115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CFFEE6D-873C-43F3-B082-D27FB154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0"/>
            <a:ext cx="12192000" cy="6848079"/>
          </a:xfrm>
          <a:prstGeom prst="rect">
            <a:avLst/>
          </a:prstGeom>
        </p:spPr>
      </p:pic>
      <p:sp>
        <p:nvSpPr>
          <p:cNvPr id="3" name="PA_库_文本框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920CCFC-6094-477D-B3C8-592855E1B7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08903" y="1166841"/>
            <a:ext cx="1534158" cy="45243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600" dirty="0">
                <a:gradFill>
                  <a:gsLst>
                    <a:gs pos="0">
                      <a:srgbClr val="30ECF7">
                        <a:alpha val="88000"/>
                      </a:srgbClr>
                    </a:gs>
                    <a:gs pos="99000">
                      <a:schemeClr val="accent4">
                        <a:alpha val="48000"/>
                      </a:schemeClr>
                    </a:gs>
                  </a:gsLst>
                  <a:lin ang="540000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ONE</a:t>
            </a:r>
            <a:endParaRPr lang="zh-CN" altLang="en-US" sz="9600" dirty="0">
              <a:gradFill>
                <a:gsLst>
                  <a:gs pos="0">
                    <a:srgbClr val="30ECF7">
                      <a:alpha val="88000"/>
                    </a:srgbClr>
                  </a:gs>
                  <a:gs pos="99000">
                    <a:schemeClr val="accent4">
                      <a:alpha val="48000"/>
                    </a:schemeClr>
                  </a:gs>
                </a:gsLst>
                <a:lin ang="5400000" scaled="1"/>
              </a:gra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B0A46134-BD25-4E50-BF3F-40EB299A398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389981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prestig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92ED40A-73FB-491C-9AF9-41157B923619}"/>
              </a:ext>
            </a:extLst>
          </p:cNvPr>
          <p:cNvSpPr/>
          <p:nvPr/>
        </p:nvSpPr>
        <p:spPr>
          <a:xfrm>
            <a:off x="0" y="2"/>
            <a:ext cx="1700976" cy="1308763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D7B9AAB-81D4-452D-A3F2-9407BF8F5708}"/>
              </a:ext>
            </a:extLst>
          </p:cNvPr>
          <p:cNvSpPr/>
          <p:nvPr/>
        </p:nvSpPr>
        <p:spPr>
          <a:xfrm>
            <a:off x="5569026" y="5152521"/>
            <a:ext cx="138603" cy="1386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8E65B8A-0F13-4934-B13B-E497B389FF5A}"/>
              </a:ext>
            </a:extLst>
          </p:cNvPr>
          <p:cNvSpPr/>
          <p:nvPr/>
        </p:nvSpPr>
        <p:spPr>
          <a:xfrm>
            <a:off x="5763211" y="5152521"/>
            <a:ext cx="138603" cy="138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1692121-4F59-4006-94DA-D59B3ECB54FA}"/>
              </a:ext>
            </a:extLst>
          </p:cNvPr>
          <p:cNvSpPr/>
          <p:nvPr/>
        </p:nvSpPr>
        <p:spPr>
          <a:xfrm>
            <a:off x="5957397" y="5152521"/>
            <a:ext cx="138603" cy="1386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88D1C38-BBE1-49A4-BCC0-E3503982B9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36316" y="1445056"/>
            <a:ext cx="6159558" cy="3652584"/>
          </a:xfrm>
          <a:blipFill>
            <a:blip r:embed="rId4"/>
            <a:stretch>
              <a:fillRect/>
            </a:stretch>
          </a:blipFill>
        </p:spPr>
      </p:sp>
      <p:sp>
        <p:nvSpPr>
          <p:cNvPr id="8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A5F4F503-FD80-4E35-9A38-9E4DD8C31DA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202028226"/>
      </p:ext>
    </p:extLst>
  </p:cSld>
  <p:clrMapOvr>
    <a:masterClrMapping/>
  </p:clrMapOvr>
  <p:transition spd="slow"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6B64839F-74DD-4DA8-B3E7-A0B8EC8C9265}"/>
              </a:ext>
            </a:extLst>
          </p:cNvPr>
          <p:cNvGrpSpPr/>
          <p:nvPr/>
        </p:nvGrpSpPr>
        <p:grpSpPr>
          <a:xfrm>
            <a:off x="2760889" y="1018911"/>
            <a:ext cx="6528622" cy="562533"/>
            <a:chOff x="2488789" y="1018911"/>
            <a:chExt cx="6528622" cy="562533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2C41FE0C-DD8F-42E9-ABC1-7FE6AF229135}"/>
                </a:ext>
              </a:extLst>
            </p:cNvPr>
            <p:cNvSpPr txBox="1">
              <a:spLocks/>
            </p:cNvSpPr>
            <p:nvPr/>
          </p:nvSpPr>
          <p:spPr>
            <a:xfrm>
              <a:off x="2488789" y="1273667"/>
              <a:ext cx="6528622" cy="30777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About</a:t>
              </a: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Hipster Style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B68492-81A5-4F9D-ABA0-535CAAFB61AD}"/>
                </a:ext>
              </a:extLst>
            </p:cNvPr>
            <p:cNvSpPr txBox="1"/>
            <p:nvPr/>
          </p:nvSpPr>
          <p:spPr>
            <a:xfrm>
              <a:off x="4097644" y="1018911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ectangle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0C6B9ED-4E17-4642-A8BD-F99E54602E48}"/>
              </a:ext>
            </a:extLst>
          </p:cNvPr>
          <p:cNvSpPr/>
          <p:nvPr/>
        </p:nvSpPr>
        <p:spPr>
          <a:xfrm>
            <a:off x="2486065" y="2094999"/>
            <a:ext cx="710556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 friend</a:t>
            </a:r>
          </a:p>
        </p:txBody>
      </p:sp>
      <p:sp>
        <p:nvSpPr>
          <p:cNvPr id="47" name="Freeform: Shape 46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B401ACA-F8BF-4AF9-B735-3B1AE2DAFE1E}"/>
              </a:ext>
            </a:extLst>
          </p:cNvPr>
          <p:cNvSpPr/>
          <p:nvPr/>
        </p:nvSpPr>
        <p:spPr>
          <a:xfrm>
            <a:off x="0" y="2"/>
            <a:ext cx="2722830" cy="2094997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图片占位符 1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CC25BA7-A0D5-4AC0-A5BB-CDDB29AC30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7" b="26587"/>
          <a:stretch>
            <a:fillRect/>
          </a:stretch>
        </p:blipFill>
        <p:spPr/>
      </p:pic>
      <p:pic>
        <p:nvPicPr>
          <p:cNvPr id="22" name="图片占位符 2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BC5D6502-424A-4C83-BC58-7CEC52E637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r="2542"/>
          <a:stretch>
            <a:fillRect/>
          </a:stretch>
        </p:blipFill>
        <p:spPr/>
      </p:pic>
      <p:pic>
        <p:nvPicPr>
          <p:cNvPr id="24" name="图片占位符 2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6E63A98-09AA-4639-9B11-605357A6B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7" b="26587"/>
          <a:stretch>
            <a:fillRect/>
          </a:stretch>
        </p:blipFill>
        <p:spPr/>
      </p:pic>
      <p:sp>
        <p:nvSpPr>
          <p:cNvPr id="25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47B0D31C-63C4-45BF-ABBF-39EE2C3B2F01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33060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D4E5805-3263-4E3E-8A42-B79517A7F031}"/>
              </a:ext>
            </a:extLst>
          </p:cNvPr>
          <p:cNvSpPr/>
          <p:nvPr/>
        </p:nvSpPr>
        <p:spPr>
          <a:xfrm>
            <a:off x="-31516" y="1"/>
            <a:ext cx="1931712" cy="1984211"/>
          </a:xfrm>
          <a:custGeom>
            <a:avLst/>
            <a:gdLst>
              <a:gd name="connsiteX0" fmla="*/ 0 w 1931712"/>
              <a:gd name="connsiteY0" fmla="*/ 0 h 1984211"/>
              <a:gd name="connsiteX1" fmla="*/ 1931712 w 1931712"/>
              <a:gd name="connsiteY1" fmla="*/ 0 h 1984211"/>
              <a:gd name="connsiteX2" fmla="*/ 1871477 w 1931712"/>
              <a:gd name="connsiteY2" fmla="*/ 92548 h 1984211"/>
              <a:gd name="connsiteX3" fmla="*/ 1371154 w 1931712"/>
              <a:gd name="connsiteY3" fmla="*/ 485964 h 1984211"/>
              <a:gd name="connsiteX4" fmla="*/ 843205 w 1931712"/>
              <a:gd name="connsiteY4" fmla="*/ 1420327 h 1984211"/>
              <a:gd name="connsiteX5" fmla="*/ 41636 w 1931712"/>
              <a:gd name="connsiteY5" fmla="*/ 1754952 h 1984211"/>
              <a:gd name="connsiteX6" fmla="*/ 0 w 1931712"/>
              <a:gd name="connsiteY6" fmla="*/ 1721642 h 1984211"/>
              <a:gd name="connsiteX7" fmla="*/ 0 w 1931712"/>
              <a:gd name="connsiteY7" fmla="*/ 0 h 198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712" h="1984211">
                <a:moveTo>
                  <a:pt x="0" y="0"/>
                </a:moveTo>
                <a:lnTo>
                  <a:pt x="1931712" y="0"/>
                </a:lnTo>
                <a:lnTo>
                  <a:pt x="1871477" y="92548"/>
                </a:lnTo>
                <a:cubicBezTo>
                  <a:pt x="1687309" y="335360"/>
                  <a:pt x="1371154" y="485964"/>
                  <a:pt x="1371154" y="485964"/>
                </a:cubicBezTo>
                <a:cubicBezTo>
                  <a:pt x="732705" y="719555"/>
                  <a:pt x="843205" y="1420327"/>
                  <a:pt x="843205" y="1420327"/>
                </a:cubicBezTo>
                <a:cubicBezTo>
                  <a:pt x="843205" y="2240200"/>
                  <a:pt x="349932" y="1990857"/>
                  <a:pt x="41636" y="1754952"/>
                </a:cubicBezTo>
                <a:lnTo>
                  <a:pt x="0" y="1721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D28BCA1-D383-42F6-AD01-96777230968C}"/>
              </a:ext>
            </a:extLst>
          </p:cNvPr>
          <p:cNvGrpSpPr/>
          <p:nvPr/>
        </p:nvGrpSpPr>
        <p:grpSpPr>
          <a:xfrm>
            <a:off x="5978968" y="1498514"/>
            <a:ext cx="3608773" cy="3860972"/>
            <a:chOff x="5978968" y="1498514"/>
            <a:chExt cx="3608773" cy="38609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0775EF-FFC4-4AD2-A2C9-F7952CB4FCF6}"/>
                </a:ext>
              </a:extLst>
            </p:cNvPr>
            <p:cNvSpPr/>
            <p:nvPr/>
          </p:nvSpPr>
          <p:spPr>
            <a:xfrm>
              <a:off x="5978968" y="1498514"/>
              <a:ext cx="2877095" cy="38609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58800" dist="2032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95C4940-D505-430E-8D2D-CCFA304A70BD}"/>
                </a:ext>
              </a:extLst>
            </p:cNvPr>
            <p:cNvGrpSpPr/>
            <p:nvPr/>
          </p:nvGrpSpPr>
          <p:grpSpPr>
            <a:xfrm>
              <a:off x="6276829" y="2112184"/>
              <a:ext cx="3310912" cy="1405103"/>
              <a:chOff x="2488789" y="1074848"/>
              <a:chExt cx="3310912" cy="1405103"/>
            </a:xfrm>
          </p:grpSpPr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EAE132CA-F03D-4ECB-B9E7-3011168382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8789" y="1528423"/>
                <a:ext cx="2780757" cy="951528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50000"/>
                  </a:lnSpc>
                </a:pPr>
                <a:r>
                  <a:rPr lang="en-US" sz="3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Awesome</a:t>
                </a:r>
              </a:p>
              <a:p>
                <a:pPr algn="l">
                  <a:lnSpc>
                    <a:spcPct val="50000"/>
                  </a:lnSpc>
                </a:pPr>
                <a:r>
                  <a:rPr lang="en-US" sz="3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Place</a:t>
                </a:r>
                <a:endParaRPr lang="id-ID" sz="3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75DD30-7A89-4527-8007-3BBCB29EA124}"/>
                  </a:ext>
                </a:extLst>
              </p:cNvPr>
              <p:cNvSpPr txBox="1"/>
              <p:nvPr/>
            </p:nvSpPr>
            <p:spPr>
              <a:xfrm>
                <a:off x="2488789" y="1074848"/>
                <a:ext cx="3310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spc="300" dirty="0">
                    <a:solidFill>
                      <a:schemeClr val="bg1"/>
                    </a:solidFill>
                    <a:latin typeface="Segoe UI" panose="020B0502040204020203" pitchFamily="34" charset="0"/>
                    <a:ea typeface="Roboto Medium" panose="02000000000000000000" pitchFamily="2" charset="0"/>
                    <a:cs typeface="Segoe UI" panose="020B0502040204020203" pitchFamily="34" charset="0"/>
                  </a:rPr>
                  <a:t>EDIT TITLE HERE</a:t>
                </a:r>
                <a:endParaRPr lang="id-ID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989FFE-6AD4-4A9C-8CA8-95FA7ACFD898}"/>
                </a:ext>
              </a:extLst>
            </p:cNvPr>
            <p:cNvSpPr/>
            <p:nvPr/>
          </p:nvSpPr>
          <p:spPr>
            <a:xfrm>
              <a:off x="6276830" y="3557729"/>
              <a:ext cx="234855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</a:t>
              </a:r>
            </a:p>
          </p:txBody>
        </p:sp>
      </p:grpSp>
      <p:pic>
        <p:nvPicPr>
          <p:cNvPr id="18" name="图片占位符 1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17A6C53-4E83-4F70-A6F8-F9F5B5131A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" b="2553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20" name="图片占位符 1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53D57D9-184A-469F-B97B-6B62C4AE68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7" r="25157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22" name="图片占位符 2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1539616C-A074-4628-8C29-6DAF29E0C72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sp>
        <p:nvSpPr>
          <p:cNvPr id="24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57125A8F-596F-42A0-8418-5BB9EB2FB243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2089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占位符 3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057F15F-DA26-4F4B-95C6-EC7801191F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8" b="9268"/>
          <a:stretch>
            <a:fillRect/>
          </a:stretch>
        </p:blipFill>
        <p:spPr>
          <a:solidFill>
            <a:schemeClr val="bg1">
              <a:lumMod val="75000"/>
              <a:alpha val="43000"/>
            </a:schemeClr>
          </a:solidFill>
        </p:spPr>
      </p:pic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1FF7883-A053-42BD-8BEF-7C2CE5DD1BC8}"/>
              </a:ext>
            </a:extLst>
          </p:cNvPr>
          <p:cNvGrpSpPr/>
          <p:nvPr/>
        </p:nvGrpSpPr>
        <p:grpSpPr>
          <a:xfrm>
            <a:off x="622383" y="1763331"/>
            <a:ext cx="2628900" cy="2628900"/>
            <a:chOff x="622383" y="1763331"/>
            <a:chExt cx="2628900" cy="26289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1318F13-879B-4379-9237-2794DA6760DF}"/>
                </a:ext>
              </a:extLst>
            </p:cNvPr>
            <p:cNvSpPr/>
            <p:nvPr/>
          </p:nvSpPr>
          <p:spPr>
            <a:xfrm>
              <a:off x="622383" y="1763331"/>
              <a:ext cx="2628900" cy="2628900"/>
            </a:xfrm>
            <a:prstGeom prst="roundRect">
              <a:avLst>
                <a:gd name="adj" fmla="val 517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7E4E8E-EAA6-49EF-847B-1D75DDE58CD8}"/>
                </a:ext>
              </a:extLst>
            </p:cNvPr>
            <p:cNvSpPr/>
            <p:nvPr/>
          </p:nvSpPr>
          <p:spPr>
            <a:xfrm>
              <a:off x="868465" y="3325645"/>
              <a:ext cx="2136735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C4AC8F-D823-4A56-9116-67EE124C8AEB}"/>
                </a:ext>
              </a:extLst>
            </p:cNvPr>
            <p:cNvSpPr/>
            <p:nvPr/>
          </p:nvSpPr>
          <p:spPr>
            <a:xfrm>
              <a:off x="868465" y="2996544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0479E75-3695-4814-B970-13D5AA3E5E58}"/>
                </a:ext>
              </a:extLst>
            </p:cNvPr>
            <p:cNvSpPr/>
            <p:nvPr/>
          </p:nvSpPr>
          <p:spPr>
            <a:xfrm>
              <a:off x="1539538" y="2094788"/>
              <a:ext cx="794588" cy="7945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utoShape 139">
              <a:extLst>
                <a:ext uri="{FF2B5EF4-FFF2-40B4-BE49-F238E27FC236}">
                  <a16:creationId xmlns:a16="http://schemas.microsoft.com/office/drawing/2014/main" id="{B5876BB6-4166-476E-839C-16529C83C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7" y="2304456"/>
              <a:ext cx="337510" cy="327125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1" name="Group 3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45DAF50-7CB7-4E78-B2AC-F2FE18380BC8}"/>
              </a:ext>
            </a:extLst>
          </p:cNvPr>
          <p:cNvGrpSpPr/>
          <p:nvPr/>
        </p:nvGrpSpPr>
        <p:grpSpPr>
          <a:xfrm>
            <a:off x="6196095" y="1763331"/>
            <a:ext cx="2628900" cy="2628900"/>
            <a:chOff x="6196095" y="1763331"/>
            <a:chExt cx="2628900" cy="26289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B3AA5D7-95DF-44E8-9CE3-14E5EBC843F4}"/>
                </a:ext>
              </a:extLst>
            </p:cNvPr>
            <p:cNvSpPr/>
            <p:nvPr/>
          </p:nvSpPr>
          <p:spPr>
            <a:xfrm>
              <a:off x="6196095" y="1763331"/>
              <a:ext cx="2628900" cy="2628900"/>
            </a:xfrm>
            <a:prstGeom prst="roundRect">
              <a:avLst>
                <a:gd name="adj" fmla="val 517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106B91-DD46-4499-9A9E-75C2F62EB8B1}"/>
                </a:ext>
              </a:extLst>
            </p:cNvPr>
            <p:cNvSpPr/>
            <p:nvPr/>
          </p:nvSpPr>
          <p:spPr>
            <a:xfrm>
              <a:off x="6465168" y="3325645"/>
              <a:ext cx="2136735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0E58495-CAD8-4744-A636-2A3804715102}"/>
                </a:ext>
              </a:extLst>
            </p:cNvPr>
            <p:cNvSpPr/>
            <p:nvPr/>
          </p:nvSpPr>
          <p:spPr>
            <a:xfrm>
              <a:off x="6465168" y="2996544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3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BC66C7-FBF6-42A2-A746-D028F9BB6451}"/>
                </a:ext>
              </a:extLst>
            </p:cNvPr>
            <p:cNvSpPr/>
            <p:nvPr/>
          </p:nvSpPr>
          <p:spPr>
            <a:xfrm>
              <a:off x="7136241" y="2094788"/>
              <a:ext cx="794588" cy="7945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A00DE2-09A9-4454-8605-0E267EA0F538}"/>
                </a:ext>
              </a:extLst>
            </p:cNvPr>
            <p:cNvGrpSpPr/>
            <p:nvPr/>
          </p:nvGrpSpPr>
          <p:grpSpPr>
            <a:xfrm>
              <a:off x="7364780" y="2299263"/>
              <a:ext cx="337510" cy="337510"/>
              <a:chOff x="8204317" y="2115665"/>
              <a:chExt cx="464344" cy="464344"/>
            </a:xfrm>
            <a:solidFill>
              <a:schemeClr val="bg1"/>
            </a:solidFill>
          </p:grpSpPr>
          <p:sp>
            <p:nvSpPr>
              <p:cNvPr id="15" name="AutoShape 81">
                <a:extLst>
                  <a:ext uri="{FF2B5EF4-FFF2-40B4-BE49-F238E27FC236}">
                    <a16:creationId xmlns:a16="http://schemas.microsoft.com/office/drawing/2014/main" id="{C2DA2842-2417-4713-A02C-8849CBECD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" name="AutoShape 82">
                <a:extLst>
                  <a:ext uri="{FF2B5EF4-FFF2-40B4-BE49-F238E27FC236}">
                    <a16:creationId xmlns:a16="http://schemas.microsoft.com/office/drawing/2014/main" id="{70C539F6-1D85-42E6-991E-3A13AA569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8" name="Group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A89CE4A-1EAB-4710-8995-8F4D1B8B0238}"/>
              </a:ext>
            </a:extLst>
          </p:cNvPr>
          <p:cNvGrpSpPr/>
          <p:nvPr/>
        </p:nvGrpSpPr>
        <p:grpSpPr>
          <a:xfrm>
            <a:off x="3409239" y="2275950"/>
            <a:ext cx="2628900" cy="2628900"/>
            <a:chOff x="3409239" y="2275950"/>
            <a:chExt cx="2628900" cy="26289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9AA8BA-5AC7-4D19-85DC-33666C8B8EF4}"/>
                </a:ext>
              </a:extLst>
            </p:cNvPr>
            <p:cNvSpPr/>
            <p:nvPr/>
          </p:nvSpPr>
          <p:spPr>
            <a:xfrm>
              <a:off x="3409239" y="2275950"/>
              <a:ext cx="2628900" cy="2628900"/>
            </a:xfrm>
            <a:prstGeom prst="roundRect">
              <a:avLst>
                <a:gd name="adj" fmla="val 517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DBC7B2-7C40-4A2D-8192-CDC4E4D576C6}"/>
                </a:ext>
              </a:extLst>
            </p:cNvPr>
            <p:cNvSpPr/>
            <p:nvPr/>
          </p:nvSpPr>
          <p:spPr>
            <a:xfrm>
              <a:off x="3659381" y="3886940"/>
              <a:ext cx="2136735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C5CAFE1-AFA4-4E37-96AF-B7F8F3199A4B}"/>
                </a:ext>
              </a:extLst>
            </p:cNvPr>
            <p:cNvSpPr/>
            <p:nvPr/>
          </p:nvSpPr>
          <p:spPr>
            <a:xfrm>
              <a:off x="3659381" y="3557839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56E2E6E-19E8-40B1-B0C7-5DA586DBFCBB}"/>
                </a:ext>
              </a:extLst>
            </p:cNvPr>
            <p:cNvSpPr/>
            <p:nvPr/>
          </p:nvSpPr>
          <p:spPr>
            <a:xfrm>
              <a:off x="4330454" y="2656083"/>
              <a:ext cx="794588" cy="7945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7CB0C0-FB29-4570-92A4-C7862F5CD714}"/>
                </a:ext>
              </a:extLst>
            </p:cNvPr>
            <p:cNvGrpSpPr/>
            <p:nvPr/>
          </p:nvGrpSpPr>
          <p:grpSpPr>
            <a:xfrm>
              <a:off x="4554934" y="2889376"/>
              <a:ext cx="337510" cy="337510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18" name="AutoShape 126">
                <a:extLst>
                  <a:ext uri="{FF2B5EF4-FFF2-40B4-BE49-F238E27FC236}">
                    <a16:creationId xmlns:a16="http://schemas.microsoft.com/office/drawing/2014/main" id="{13C6739D-97FC-475A-ABBA-9C21D65C0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" name="AutoShape 127">
                <a:extLst>
                  <a:ext uri="{FF2B5EF4-FFF2-40B4-BE49-F238E27FC236}">
                    <a16:creationId xmlns:a16="http://schemas.microsoft.com/office/drawing/2014/main" id="{D030C9D0-9E6B-450E-AF7E-C97E95E08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2" name="Group 3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99AC793-862D-465B-B583-1995C813AC0C}"/>
              </a:ext>
            </a:extLst>
          </p:cNvPr>
          <p:cNvGrpSpPr/>
          <p:nvPr/>
        </p:nvGrpSpPr>
        <p:grpSpPr>
          <a:xfrm>
            <a:off x="8982952" y="2275950"/>
            <a:ext cx="2628900" cy="2628900"/>
            <a:chOff x="8982952" y="2275950"/>
            <a:chExt cx="2628900" cy="26289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4883330-38DC-4990-8380-4ACDBDEFC5CB}"/>
                </a:ext>
              </a:extLst>
            </p:cNvPr>
            <p:cNvSpPr/>
            <p:nvPr/>
          </p:nvSpPr>
          <p:spPr>
            <a:xfrm>
              <a:off x="8982952" y="2275950"/>
              <a:ext cx="2628900" cy="2628900"/>
            </a:xfrm>
            <a:prstGeom prst="roundRect">
              <a:avLst>
                <a:gd name="adj" fmla="val 517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0" dist="3048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458AC1-6691-4CE6-95D4-6EF73884C959}"/>
                </a:ext>
              </a:extLst>
            </p:cNvPr>
            <p:cNvSpPr/>
            <p:nvPr/>
          </p:nvSpPr>
          <p:spPr>
            <a:xfrm>
              <a:off x="9233360" y="3886940"/>
              <a:ext cx="2136735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BBA157-3379-4BF6-9EC6-0F4946B691B5}"/>
                </a:ext>
              </a:extLst>
            </p:cNvPr>
            <p:cNvSpPr/>
            <p:nvPr/>
          </p:nvSpPr>
          <p:spPr>
            <a:xfrm>
              <a:off x="9233360" y="3557839"/>
              <a:ext cx="2136735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Option 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954760-5F12-410B-AC37-78C8DBE9FC85}"/>
                </a:ext>
              </a:extLst>
            </p:cNvPr>
            <p:cNvSpPr/>
            <p:nvPr/>
          </p:nvSpPr>
          <p:spPr>
            <a:xfrm>
              <a:off x="9904433" y="2656083"/>
              <a:ext cx="794588" cy="7945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683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ED9391-ED8B-4569-932A-54EB989809D9}"/>
                </a:ext>
              </a:extLst>
            </p:cNvPr>
            <p:cNvGrpSpPr/>
            <p:nvPr/>
          </p:nvGrpSpPr>
          <p:grpSpPr>
            <a:xfrm>
              <a:off x="10204824" y="2889376"/>
              <a:ext cx="232506" cy="338087"/>
              <a:chOff x="10146507" y="3505994"/>
              <a:chExt cx="319881" cy="465138"/>
            </a:xfrm>
            <a:solidFill>
              <a:schemeClr val="bg1"/>
            </a:solidFill>
          </p:grpSpPr>
          <p:sp>
            <p:nvSpPr>
              <p:cNvPr id="12" name="AutoShape 30">
                <a:extLst>
                  <a:ext uri="{FF2B5EF4-FFF2-40B4-BE49-F238E27FC236}">
                    <a16:creationId xmlns:a16="http://schemas.microsoft.com/office/drawing/2014/main" id="{B64BB0A1-1510-4018-B717-14E2DBC30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31">
                <a:extLst>
                  <a:ext uri="{FF2B5EF4-FFF2-40B4-BE49-F238E27FC236}">
                    <a16:creationId xmlns:a16="http://schemas.microsoft.com/office/drawing/2014/main" id="{E47B17FC-187B-40EF-B054-529681812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5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BA30946F-B072-4009-9B7F-6A51792F75A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97394439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40FCF0ED-7A4E-47B2-9B80-3091BB268454}"/>
              </a:ext>
            </a:extLst>
          </p:cNvPr>
          <p:cNvGrpSpPr/>
          <p:nvPr/>
        </p:nvGrpSpPr>
        <p:grpSpPr>
          <a:xfrm>
            <a:off x="1408656" y="2505632"/>
            <a:ext cx="4049344" cy="1206284"/>
            <a:chOff x="2488789" y="1018911"/>
            <a:chExt cx="4049344" cy="1206284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B4AFC719-78DF-44F9-94AF-215F6683DB2A}"/>
                </a:ext>
              </a:extLst>
            </p:cNvPr>
            <p:cNvSpPr txBox="1">
              <a:spLocks/>
            </p:cNvSpPr>
            <p:nvPr/>
          </p:nvSpPr>
          <p:spPr>
            <a:xfrm>
              <a:off x="2488789" y="1273667"/>
              <a:ext cx="4049344" cy="95152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Awards</a:t>
              </a:r>
              <a:endPara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27CFA7-C96E-4180-8224-04D16374024C}"/>
                </a:ext>
              </a:extLst>
            </p:cNvPr>
            <p:cNvSpPr txBox="1"/>
            <p:nvPr/>
          </p:nvSpPr>
          <p:spPr>
            <a:xfrm>
              <a:off x="2488789" y="1018911"/>
              <a:ext cx="331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EDIT TITLE HERE</a:t>
              </a:r>
              <a:endParaRPr lang="id-ID" sz="1400" spc="300" dirty="0">
                <a:solidFill>
                  <a:schemeClr val="bg1"/>
                </a:solidFill>
                <a:latin typeface="Segoe UI" panose="020B0502040204020203" pitchFamily="34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FAA4DC5D-6071-40B9-B9AB-50654741C5D6}"/>
              </a:ext>
            </a:extLst>
          </p:cNvPr>
          <p:cNvSpPr/>
          <p:nvPr/>
        </p:nvSpPr>
        <p:spPr>
          <a:xfrm>
            <a:off x="1408656" y="3484479"/>
            <a:ext cx="289191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</a:p>
        </p:txBody>
      </p:sp>
      <p:grpSp>
        <p:nvGrpSpPr>
          <p:cNvPr id="2" name="Group 1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280ED0B-B561-46A2-BE09-740B9036C84B}"/>
              </a:ext>
            </a:extLst>
          </p:cNvPr>
          <p:cNvGrpSpPr/>
          <p:nvPr/>
        </p:nvGrpSpPr>
        <p:grpSpPr>
          <a:xfrm>
            <a:off x="4807208" y="1383506"/>
            <a:ext cx="1972900" cy="1972900"/>
            <a:chOff x="4807208" y="1383506"/>
            <a:chExt cx="1972900" cy="1972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19F3DC-86D1-42E8-89D1-9552702D8F37}"/>
                </a:ext>
              </a:extLst>
            </p:cNvPr>
            <p:cNvSpPr/>
            <p:nvPr/>
          </p:nvSpPr>
          <p:spPr>
            <a:xfrm>
              <a:off x="4807208" y="1383506"/>
              <a:ext cx="1972900" cy="1972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37F662-BD42-40C3-981B-EB4B731AA011}"/>
                </a:ext>
              </a:extLst>
            </p:cNvPr>
            <p:cNvSpPr/>
            <p:nvPr/>
          </p:nvSpPr>
          <p:spPr>
            <a:xfrm>
              <a:off x="4888387" y="2464771"/>
              <a:ext cx="181054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soul.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04B8F1-C578-4698-BFC8-8AE5ACE8A3A9}"/>
                </a:ext>
              </a:extLst>
            </p:cNvPr>
            <p:cNvSpPr/>
            <p:nvPr/>
          </p:nvSpPr>
          <p:spPr>
            <a:xfrm>
              <a:off x="5648695" y="1383506"/>
              <a:ext cx="113141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4000" b="1" dirty="0">
                  <a:solidFill>
                    <a:schemeClr val="bg1">
                      <a:alpha val="3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</a:p>
          </p:txBody>
        </p:sp>
      </p:grpSp>
      <p:grpSp>
        <p:nvGrpSpPr>
          <p:cNvPr id="3" name="Group 2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8FEE58FA-0B82-4001-9BDF-B64C615209C0}"/>
              </a:ext>
            </a:extLst>
          </p:cNvPr>
          <p:cNvGrpSpPr/>
          <p:nvPr/>
        </p:nvGrpSpPr>
        <p:grpSpPr>
          <a:xfrm>
            <a:off x="9016598" y="1383506"/>
            <a:ext cx="1972900" cy="1972900"/>
            <a:chOff x="9016598" y="1383506"/>
            <a:chExt cx="1972900" cy="19729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B5E9E6-9704-4BE9-8995-44A9CA269520}"/>
                </a:ext>
              </a:extLst>
            </p:cNvPr>
            <p:cNvSpPr/>
            <p:nvPr/>
          </p:nvSpPr>
          <p:spPr>
            <a:xfrm>
              <a:off x="9016598" y="1383506"/>
              <a:ext cx="1972900" cy="197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E85265-2F27-45BC-871E-79A3FE859E93}"/>
                </a:ext>
              </a:extLst>
            </p:cNvPr>
            <p:cNvSpPr/>
            <p:nvPr/>
          </p:nvSpPr>
          <p:spPr>
            <a:xfrm>
              <a:off x="9097777" y="2464771"/>
              <a:ext cx="181054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2AEE32-42DD-4405-90FB-E71A25D90FD5}"/>
                </a:ext>
              </a:extLst>
            </p:cNvPr>
            <p:cNvSpPr/>
            <p:nvPr/>
          </p:nvSpPr>
          <p:spPr>
            <a:xfrm>
              <a:off x="9858085" y="1383506"/>
              <a:ext cx="113141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4000" b="1" dirty="0">
                  <a:solidFill>
                    <a:schemeClr val="bg1">
                      <a:alpha val="3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</a:p>
          </p:txBody>
        </p:sp>
      </p:grpSp>
      <p:grpSp>
        <p:nvGrpSpPr>
          <p:cNvPr id="4" name="Group 3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9082D725-B2B9-4420-BEED-665F658B0273}"/>
              </a:ext>
            </a:extLst>
          </p:cNvPr>
          <p:cNvGrpSpPr/>
          <p:nvPr/>
        </p:nvGrpSpPr>
        <p:grpSpPr>
          <a:xfrm>
            <a:off x="6911903" y="3469509"/>
            <a:ext cx="1972900" cy="1972900"/>
            <a:chOff x="6911903" y="3469509"/>
            <a:chExt cx="1972900" cy="19729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7CDB16-0C02-41D8-BB69-0AB6076481B1}"/>
                </a:ext>
              </a:extLst>
            </p:cNvPr>
            <p:cNvSpPr/>
            <p:nvPr/>
          </p:nvSpPr>
          <p:spPr>
            <a:xfrm>
              <a:off x="6911903" y="3469509"/>
              <a:ext cx="1972900" cy="197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8B1796-E5FB-4505-8A89-344CB8D4B02A}"/>
                </a:ext>
              </a:extLst>
            </p:cNvPr>
            <p:cNvSpPr/>
            <p:nvPr/>
          </p:nvSpPr>
          <p:spPr>
            <a:xfrm>
              <a:off x="6993082" y="4586359"/>
              <a:ext cx="181054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A6C409B-EFBE-403E-8036-FD8C428789C1}"/>
                </a:ext>
              </a:extLst>
            </p:cNvPr>
            <p:cNvSpPr/>
            <p:nvPr/>
          </p:nvSpPr>
          <p:spPr>
            <a:xfrm>
              <a:off x="7753390" y="3469509"/>
              <a:ext cx="113141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4000" b="1" dirty="0">
                  <a:solidFill>
                    <a:schemeClr val="bg1">
                      <a:alpha val="3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</a:p>
          </p:txBody>
        </p:sp>
      </p:grpSp>
      <p:sp>
        <p:nvSpPr>
          <p:cNvPr id="40" name="Freeform: Shape 39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744AC219-B1AE-468A-8839-A396CE67F2E5}"/>
              </a:ext>
            </a:extLst>
          </p:cNvPr>
          <p:cNvSpPr/>
          <p:nvPr/>
        </p:nvSpPr>
        <p:spPr>
          <a:xfrm>
            <a:off x="0" y="2"/>
            <a:ext cx="2722830" cy="2094997"/>
          </a:xfrm>
          <a:custGeom>
            <a:avLst/>
            <a:gdLst>
              <a:gd name="connsiteX0" fmla="*/ 0 w 2722830"/>
              <a:gd name="connsiteY0" fmla="*/ 0 h 2094997"/>
              <a:gd name="connsiteX1" fmla="*/ 2722830 w 2722830"/>
              <a:gd name="connsiteY1" fmla="*/ 0 h 2094997"/>
              <a:gd name="connsiteX2" fmla="*/ 2709958 w 2722830"/>
              <a:gd name="connsiteY2" fmla="*/ 19777 h 2094997"/>
              <a:gd name="connsiteX3" fmla="*/ 2161086 w 2722830"/>
              <a:gd name="connsiteY3" fmla="*/ 451368 h 2094997"/>
              <a:gd name="connsiteX4" fmla="*/ 1581907 w 2722830"/>
              <a:gd name="connsiteY4" fmla="*/ 1476397 h 2094997"/>
              <a:gd name="connsiteX5" fmla="*/ 437020 w 2722830"/>
              <a:gd name="connsiteY5" fmla="*/ 1611269 h 2094997"/>
              <a:gd name="connsiteX6" fmla="*/ 104893 w 2722830"/>
              <a:gd name="connsiteY6" fmla="*/ 1243242 h 2094997"/>
              <a:gd name="connsiteX7" fmla="*/ 0 w 2722830"/>
              <a:gd name="connsiteY7" fmla="*/ 1073817 h 2094997"/>
              <a:gd name="connsiteX8" fmla="*/ 0 w 2722830"/>
              <a:gd name="connsiteY8" fmla="*/ 0 h 209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2830" h="2094997">
                <a:moveTo>
                  <a:pt x="0" y="0"/>
                </a:moveTo>
                <a:lnTo>
                  <a:pt x="2722830" y="0"/>
                </a:lnTo>
                <a:lnTo>
                  <a:pt x="2709958" y="19777"/>
                </a:lnTo>
                <a:cubicBezTo>
                  <a:pt x="2507919" y="286150"/>
                  <a:pt x="2161086" y="451368"/>
                  <a:pt x="2161086" y="451368"/>
                </a:cubicBezTo>
                <a:cubicBezTo>
                  <a:pt x="1460684" y="707625"/>
                  <a:pt x="1581907" y="1476397"/>
                  <a:pt x="1581907" y="1476397"/>
                </a:cubicBezTo>
                <a:cubicBezTo>
                  <a:pt x="1581907" y="2784657"/>
                  <a:pt x="437020" y="1611269"/>
                  <a:pt x="437020" y="1611269"/>
                </a:cubicBezTo>
                <a:cubicBezTo>
                  <a:pt x="304011" y="1494942"/>
                  <a:pt x="194574" y="1371028"/>
                  <a:pt x="104893" y="1243242"/>
                </a:cubicBezTo>
                <a:lnTo>
                  <a:pt x="0" y="10738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58C39A1D-9A5E-48A0-AD39-70A91F21AD6C}"/>
              </a:ext>
            </a:extLst>
          </p:cNvPr>
          <p:cNvSpPr/>
          <p:nvPr/>
        </p:nvSpPr>
        <p:spPr>
          <a:xfrm>
            <a:off x="1503074" y="4586359"/>
            <a:ext cx="951270" cy="23827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368300" dist="139700" dir="5400000" sx="81000" sy="81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Read More</a:t>
            </a:r>
          </a:p>
        </p:txBody>
      </p:sp>
      <p:pic>
        <p:nvPicPr>
          <p:cNvPr id="11" name="图片占位符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0041EB3F-ACA5-45F8-81E4-19763220D50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9" r="18349"/>
          <a:stretch>
            <a:fillRect/>
          </a:stretch>
        </p:blipFill>
        <p:spPr>
          <a:solidFill>
            <a:schemeClr val="bg1">
              <a:lumMod val="85000"/>
              <a:alpha val="99000"/>
            </a:schemeClr>
          </a:solidFill>
        </p:spPr>
      </p:pic>
      <p:pic>
        <p:nvPicPr>
          <p:cNvPr id="18" name="图片占位符 1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AED37A6D-C2A3-49E3-B8C9-FC0ED65D16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16640"/>
          <a:stretch>
            <a:fillRect/>
          </a:stretch>
        </p:blipFill>
        <p:spPr>
          <a:solidFill>
            <a:schemeClr val="bg1">
              <a:lumMod val="85000"/>
              <a:alpha val="99000"/>
            </a:schemeClr>
          </a:solidFill>
        </p:spPr>
      </p:pic>
      <p:pic>
        <p:nvPicPr>
          <p:cNvPr id="21" name="图片占位符 2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E7CE7AA2-DBD8-4E03-ACAF-6F4411103B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6" b="18076"/>
          <a:stretch>
            <a:fillRect/>
          </a:stretch>
        </p:blipFill>
        <p:spPr>
          <a:solidFill>
            <a:schemeClr val="bg1">
              <a:lumMod val="85000"/>
              <a:alpha val="99000"/>
            </a:schemeClr>
          </a:solidFill>
        </p:spPr>
      </p:pic>
      <p:sp>
        <p:nvSpPr>
          <p:cNvPr id="23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6AA51BB9-4AC5-435A-8518-F2AB991DC32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5339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0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D64243C-07B0-4866-8C3E-3F8EE56516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77" b="41077"/>
          <a:stretch>
            <a:fillRect/>
          </a:stretch>
        </p:blipFill>
        <p:spPr>
          <a:solidFill>
            <a:schemeClr val="bg1">
              <a:lumMod val="75000"/>
              <a:alpha val="76000"/>
            </a:schemeClr>
          </a:solidFill>
        </p:spPr>
      </p:pic>
      <p:pic>
        <p:nvPicPr>
          <p:cNvPr id="15" name="图片占位符 14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DECE3E1A-EDFD-47A3-9B04-220157961F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2" r="12982"/>
          <a:stretch>
            <a:fillRect/>
          </a:stretch>
        </p:blipFill>
        <p:spPr>
          <a:solidFill>
            <a:schemeClr val="bg1">
              <a:lumMod val="75000"/>
              <a:alpha val="76000"/>
            </a:schemeClr>
          </a:solidFill>
        </p:spPr>
      </p:pic>
      <p:grpSp>
        <p:nvGrpSpPr>
          <p:cNvPr id="9" name="Group 8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3D8A650C-D285-45A2-ADBE-B0456915D832}"/>
              </a:ext>
            </a:extLst>
          </p:cNvPr>
          <p:cNvGrpSpPr/>
          <p:nvPr/>
        </p:nvGrpSpPr>
        <p:grpSpPr>
          <a:xfrm>
            <a:off x="3494635" y="4902932"/>
            <a:ext cx="4931064" cy="442450"/>
            <a:chOff x="3494635" y="4902932"/>
            <a:chExt cx="4931064" cy="44245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F54736-F8F2-494F-B412-C59B2DE24CC2}"/>
                </a:ext>
              </a:extLst>
            </p:cNvPr>
            <p:cNvGrpSpPr/>
            <p:nvPr/>
          </p:nvGrpSpPr>
          <p:grpSpPr>
            <a:xfrm>
              <a:off x="7983249" y="4902932"/>
              <a:ext cx="442450" cy="442450"/>
              <a:chOff x="7133036" y="4530758"/>
              <a:chExt cx="429814" cy="42981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CD879E3-3B55-4583-AD05-6215440EE021}"/>
                  </a:ext>
                </a:extLst>
              </p:cNvPr>
              <p:cNvSpPr/>
              <p:nvPr/>
            </p:nvSpPr>
            <p:spPr>
              <a:xfrm>
                <a:off x="7133036" y="4530758"/>
                <a:ext cx="429814" cy="429814"/>
              </a:xfrm>
              <a:prstGeom prst="ellipse">
                <a:avLst/>
              </a:prstGeom>
              <a:solidFill>
                <a:schemeClr val="bg1">
                  <a:lumMod val="6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 4">
                <a:extLst>
                  <a:ext uri="{FF2B5EF4-FFF2-40B4-BE49-F238E27FC236}">
                    <a16:creationId xmlns:a16="http://schemas.microsoft.com/office/drawing/2014/main" id="{B3440238-BF36-41B0-9463-4895EFD4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7116" y="4663768"/>
                <a:ext cx="97769" cy="163794"/>
              </a:xfrm>
              <a:custGeom>
                <a:avLst/>
                <a:gdLst>
                  <a:gd name="T0" fmla="*/ 96315 w 281"/>
                  <a:gd name="T1" fmla="*/ 79795 h 472"/>
                  <a:gd name="T2" fmla="*/ 96315 w 281"/>
                  <a:gd name="T3" fmla="*/ 79795 h 472"/>
                  <a:gd name="T4" fmla="*/ 10863 w 281"/>
                  <a:gd name="T5" fmla="*/ 0 h 472"/>
                  <a:gd name="T6" fmla="*/ 0 w 281"/>
                  <a:gd name="T7" fmla="*/ 0 h 472"/>
                  <a:gd name="T8" fmla="*/ 0 w 281"/>
                  <a:gd name="T9" fmla="*/ 10471 h 472"/>
                  <a:gd name="T10" fmla="*/ 80021 w 281"/>
                  <a:gd name="T11" fmla="*/ 84849 h 472"/>
                  <a:gd name="T12" fmla="*/ 0 w 281"/>
                  <a:gd name="T13" fmla="*/ 159589 h 472"/>
                  <a:gd name="T14" fmla="*/ 0 w 281"/>
                  <a:gd name="T15" fmla="*/ 170060 h 472"/>
                  <a:gd name="T16" fmla="*/ 10863 w 281"/>
                  <a:gd name="T17" fmla="*/ 170060 h 472"/>
                  <a:gd name="T18" fmla="*/ 96315 w 281"/>
                  <a:gd name="T19" fmla="*/ 90265 h 472"/>
                  <a:gd name="T20" fmla="*/ 101384 w 281"/>
                  <a:gd name="T21" fmla="*/ 84849 h 472"/>
                  <a:gd name="T22" fmla="*/ 96315 w 281"/>
                  <a:gd name="T23" fmla="*/ 79795 h 47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81" h="472">
                    <a:moveTo>
                      <a:pt x="266" y="221"/>
                    </a:moveTo>
                    <a:lnTo>
                      <a:pt x="266" y="221"/>
                    </a:ln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15" y="0"/>
                      <a:pt x="0" y="0"/>
                    </a:cubicBezTo>
                    <a:cubicBezTo>
                      <a:pt x="0" y="14"/>
                      <a:pt x="0" y="29"/>
                      <a:pt x="0" y="29"/>
                    </a:cubicBezTo>
                    <a:cubicBezTo>
                      <a:pt x="221" y="235"/>
                      <a:pt x="221" y="235"/>
                      <a:pt x="221" y="235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0" y="442"/>
                      <a:pt x="0" y="456"/>
                      <a:pt x="0" y="471"/>
                    </a:cubicBezTo>
                    <a:cubicBezTo>
                      <a:pt x="15" y="471"/>
                      <a:pt x="30" y="471"/>
                      <a:pt x="30" y="471"/>
                    </a:cubicBezTo>
                    <a:cubicBezTo>
                      <a:pt x="266" y="250"/>
                      <a:pt x="266" y="250"/>
                      <a:pt x="266" y="250"/>
                    </a:cubicBezTo>
                    <a:cubicBezTo>
                      <a:pt x="280" y="250"/>
                      <a:pt x="280" y="235"/>
                      <a:pt x="280" y="235"/>
                    </a:cubicBezTo>
                    <a:cubicBezTo>
                      <a:pt x="280" y="235"/>
                      <a:pt x="280" y="221"/>
                      <a:pt x="266" y="22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00B1600-5A9D-4008-9260-E019990C82D2}"/>
                </a:ext>
              </a:extLst>
            </p:cNvPr>
            <p:cNvGrpSpPr/>
            <p:nvPr/>
          </p:nvGrpSpPr>
          <p:grpSpPr>
            <a:xfrm flipH="1">
              <a:off x="3494635" y="4902932"/>
              <a:ext cx="442450" cy="442450"/>
              <a:chOff x="7133036" y="4530758"/>
              <a:chExt cx="429814" cy="42981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13BA60A-9498-48F8-A4E2-4A3D05D0D1B5}"/>
                  </a:ext>
                </a:extLst>
              </p:cNvPr>
              <p:cNvSpPr/>
              <p:nvPr/>
            </p:nvSpPr>
            <p:spPr>
              <a:xfrm>
                <a:off x="7133036" y="4530758"/>
                <a:ext cx="429814" cy="429814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Freeform 4">
                <a:extLst>
                  <a:ext uri="{FF2B5EF4-FFF2-40B4-BE49-F238E27FC236}">
                    <a16:creationId xmlns:a16="http://schemas.microsoft.com/office/drawing/2014/main" id="{1AD3C510-7A9F-4577-8530-ACED891B0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7116" y="4663768"/>
                <a:ext cx="97769" cy="163794"/>
              </a:xfrm>
              <a:custGeom>
                <a:avLst/>
                <a:gdLst>
                  <a:gd name="T0" fmla="*/ 96315 w 281"/>
                  <a:gd name="T1" fmla="*/ 79795 h 472"/>
                  <a:gd name="T2" fmla="*/ 96315 w 281"/>
                  <a:gd name="T3" fmla="*/ 79795 h 472"/>
                  <a:gd name="T4" fmla="*/ 10863 w 281"/>
                  <a:gd name="T5" fmla="*/ 0 h 472"/>
                  <a:gd name="T6" fmla="*/ 0 w 281"/>
                  <a:gd name="T7" fmla="*/ 0 h 472"/>
                  <a:gd name="T8" fmla="*/ 0 w 281"/>
                  <a:gd name="T9" fmla="*/ 10471 h 472"/>
                  <a:gd name="T10" fmla="*/ 80021 w 281"/>
                  <a:gd name="T11" fmla="*/ 84849 h 472"/>
                  <a:gd name="T12" fmla="*/ 0 w 281"/>
                  <a:gd name="T13" fmla="*/ 159589 h 472"/>
                  <a:gd name="T14" fmla="*/ 0 w 281"/>
                  <a:gd name="T15" fmla="*/ 170060 h 472"/>
                  <a:gd name="T16" fmla="*/ 10863 w 281"/>
                  <a:gd name="T17" fmla="*/ 170060 h 472"/>
                  <a:gd name="T18" fmla="*/ 96315 w 281"/>
                  <a:gd name="T19" fmla="*/ 90265 h 472"/>
                  <a:gd name="T20" fmla="*/ 101384 w 281"/>
                  <a:gd name="T21" fmla="*/ 84849 h 472"/>
                  <a:gd name="T22" fmla="*/ 96315 w 281"/>
                  <a:gd name="T23" fmla="*/ 79795 h 47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81" h="472">
                    <a:moveTo>
                      <a:pt x="266" y="221"/>
                    </a:moveTo>
                    <a:lnTo>
                      <a:pt x="266" y="221"/>
                    </a:ln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15" y="0"/>
                      <a:pt x="0" y="0"/>
                    </a:cubicBezTo>
                    <a:cubicBezTo>
                      <a:pt x="0" y="14"/>
                      <a:pt x="0" y="29"/>
                      <a:pt x="0" y="29"/>
                    </a:cubicBezTo>
                    <a:cubicBezTo>
                      <a:pt x="221" y="235"/>
                      <a:pt x="221" y="235"/>
                      <a:pt x="221" y="235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0" y="442"/>
                      <a:pt x="0" y="456"/>
                      <a:pt x="0" y="471"/>
                    </a:cubicBezTo>
                    <a:cubicBezTo>
                      <a:pt x="15" y="471"/>
                      <a:pt x="30" y="471"/>
                      <a:pt x="30" y="471"/>
                    </a:cubicBezTo>
                    <a:cubicBezTo>
                      <a:pt x="266" y="250"/>
                      <a:pt x="266" y="250"/>
                      <a:pt x="266" y="250"/>
                    </a:cubicBezTo>
                    <a:cubicBezTo>
                      <a:pt x="280" y="250"/>
                      <a:pt x="280" y="235"/>
                      <a:pt x="280" y="235"/>
                    </a:cubicBezTo>
                    <a:cubicBezTo>
                      <a:pt x="280" y="235"/>
                      <a:pt x="280" y="221"/>
                      <a:pt x="266" y="22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8" name="Group 7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>
            <a:extLst>
              <a:ext uri="{FF2B5EF4-FFF2-40B4-BE49-F238E27FC236}">
                <a16:creationId xmlns:a16="http://schemas.microsoft.com/office/drawing/2014/main" id="{28935595-AE6B-4D1B-9CDA-21BA7AEF74B2}"/>
              </a:ext>
            </a:extLst>
          </p:cNvPr>
          <p:cNvGrpSpPr/>
          <p:nvPr/>
        </p:nvGrpSpPr>
        <p:grpSpPr>
          <a:xfrm>
            <a:off x="4234788" y="4597520"/>
            <a:ext cx="3473766" cy="1051462"/>
            <a:chOff x="4234788" y="4597520"/>
            <a:chExt cx="3473766" cy="10514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E14DCB4-ED18-422E-8905-456C06EA29E9}"/>
                </a:ext>
              </a:extLst>
            </p:cNvPr>
            <p:cNvSpPr/>
            <p:nvPr/>
          </p:nvSpPr>
          <p:spPr>
            <a:xfrm>
              <a:off x="4234788" y="4597520"/>
              <a:ext cx="3473766" cy="1051462"/>
            </a:xfrm>
            <a:prstGeom prst="roundRect">
              <a:avLst>
                <a:gd name="adj" fmla="val 619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0" dist="444500" dir="5400000" sx="81000" sy="8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4C79AB-BC4F-4FAE-B45D-30AF74186327}"/>
                </a:ext>
              </a:extLst>
            </p:cNvPr>
            <p:cNvGrpSpPr/>
            <p:nvPr/>
          </p:nvGrpSpPr>
          <p:grpSpPr>
            <a:xfrm>
              <a:off x="4812383" y="4671951"/>
              <a:ext cx="2318576" cy="904407"/>
              <a:chOff x="1392216" y="794105"/>
              <a:chExt cx="2318576" cy="90440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C6AD4F8-BE89-4C46-99E9-9AC3ECE87063}"/>
                  </a:ext>
                </a:extLst>
              </p:cNvPr>
              <p:cNvSpPr/>
              <p:nvPr/>
            </p:nvSpPr>
            <p:spPr>
              <a:xfrm>
                <a:off x="1392216" y="794105"/>
                <a:ext cx="2318576" cy="42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000" b="1" dirty="0" err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Jessicca</a:t>
                </a:r>
                <a:r>
                  <a:rPr lang="en-US" sz="2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Laura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9B2075-A368-4E54-8C5E-BE3438460A18}"/>
                  </a:ext>
                </a:extLst>
              </p:cNvPr>
              <p:cNvSpPr/>
              <p:nvPr/>
            </p:nvSpPr>
            <p:spPr>
              <a:xfrm>
                <a:off x="1749969" y="1338092"/>
                <a:ext cx="1603071" cy="360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CEO Founder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CCA0750-7203-4D98-BA35-7DC044DDD758}"/>
                  </a:ext>
                </a:extLst>
              </p:cNvPr>
              <p:cNvCxnSpPr/>
              <p:nvPr/>
            </p:nvCxnSpPr>
            <p:spPr>
              <a:xfrm>
                <a:off x="2095073" y="1295261"/>
                <a:ext cx="912862" cy="0"/>
              </a:xfrm>
              <a:prstGeom prst="line">
                <a:avLst/>
              </a:prstGeom>
              <a:ln w="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e7d195523061f1c0" descr="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" hidden="1">
            <a:extLst>
              <a:ext uri="{FF2B5EF4-FFF2-40B4-BE49-F238E27FC236}">
                <a16:creationId xmlns:a16="http://schemas.microsoft.com/office/drawing/2014/main" id="{0D2EB459-ED08-44F2-A3CD-B3161DC9385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811281674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2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58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30ECF7"/>
      </a:accent1>
      <a:accent2>
        <a:srgbClr val="5699FF"/>
      </a:accent2>
      <a:accent3>
        <a:srgbClr val="7054E7"/>
      </a:accent3>
      <a:accent4>
        <a:srgbClr val="D4208C"/>
      </a:accent4>
      <a:accent5>
        <a:srgbClr val="30ECF7"/>
      </a:accent5>
      <a:accent6>
        <a:srgbClr val="5699FF"/>
      </a:accent6>
      <a:hlink>
        <a:srgbClr val="FFFFFF"/>
      </a:hlink>
      <a:folHlink>
        <a:srgbClr val="59595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c2b73831c94a3edc981f60e396d3e182073EE1468018468A7F192AE5E5CD515B6C3125F8AF6E4EE646174E8CF0B46FD19828DCE8CDA3B3A044A74F0E769C5FA8CB87AB6FC303C8BA3785FAC64AF5424750B03A6C170E37CDA0B6B64BA161591DE1BFC1FD4191A352FD5D4675E7B80AF85C8B685208968241190935F4F9452E1C38A077DA3E528817</_7b1dac89e7d195523061f1c0316ecb71>
  <_7b1dac89e7d195523061f1c0316ecb71 xmlns="">e7d195523061f1c0c2b73831c94a3edc981f60e396d3e182073EE1468018468A7F192AE5E5CD515B6C3125F8AF6E4EE646174E8CF0B46FD19828DCE8CDA3B3A044A74F0E769C5FA8CB87AB6FC303C8BA3785FAC64AF5424764E128FECAE4CC72F643987EA885AF73AD35CD2868BF23339110D8AF11238CB92518355208A539B67347B90D88B9CFE4DCD26C8CC0EB789E</_7b1dac89e7d195523061f1c0316ecb71>
</e7d195523061f1c0>
</file>

<file path=customXml/itemProps1.xml><?xml version="1.0" encoding="utf-8"?>
<ds:datastoreItem xmlns:ds="http://schemas.openxmlformats.org/officeDocument/2006/customXml" ds:itemID="{16399204-7EBB-47EB-AB7A-B6D639EE236A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1331</Words>
  <Application>Microsoft Office PowerPoint</Application>
  <PresentationFormat>宽屏</PresentationFormat>
  <Paragraphs>208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773-CAI978</vt:lpstr>
      <vt:lpstr>Gill Sans</vt:lpstr>
      <vt:lpstr>Roboto Medium</vt:lpstr>
      <vt:lpstr>等线</vt:lpstr>
      <vt:lpstr>等线 Light</vt:lpstr>
      <vt:lpstr>张海山锐线体简</vt:lpstr>
      <vt:lpstr>Arial</vt:lpstr>
      <vt:lpstr>Open Sans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12视频</dc:title>
  <dc:creator>©PPTSTORE</dc:creator>
  <dc:description>©PPTSTORE 版权所有</dc:description>
  <cp:lastModifiedBy>ITTK</cp:lastModifiedBy>
  <cp:revision>28</cp:revision>
  <dcterms:created xsi:type="dcterms:W3CDTF">2018-10-13T06:12:34Z</dcterms:created>
  <dcterms:modified xsi:type="dcterms:W3CDTF">2018-10-24T07:25:28Z</dcterms:modified>
</cp:coreProperties>
</file>